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08/11/2024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Vang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DDAA41-317E-FCEB-5445-210A6AFE2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92896" y="206896"/>
            <a:ext cx="5301208" cy="800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50810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pate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Nui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40BEE1-2D96-6114-86F5-B2E8675E9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BA350-010B-F2E3-1165-626BCFB00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45</cp:revision>
  <dcterms:created xsi:type="dcterms:W3CDTF">2024-09-19T14:59:28Z</dcterms:created>
  <dcterms:modified xsi:type="dcterms:W3CDTF">2024-11-11T01:14:37Z</dcterms:modified>
</cp:coreProperties>
</file>