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11/11/2024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C880F6-E812-D52A-01B7-244426CCC3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21396" y="-364604"/>
            <a:ext cx="5301208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0"/>
            <a:ext cx="8502559" cy="186204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7" y="81091"/>
            <a:ext cx="83416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đũa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xôi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giò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tỏi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D2E590-CBCC-7FCB-63D0-1B726E2DF5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2132856"/>
            <a:ext cx="9144000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Soup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403D68-0E1C-B412-C525-77BCAAB9E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769274"/>
            <a:ext cx="9144000" cy="508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80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51</cp:revision>
  <dcterms:created xsi:type="dcterms:W3CDTF">2024-09-19T14:59:28Z</dcterms:created>
  <dcterms:modified xsi:type="dcterms:W3CDTF">2024-11-11T07:11:00Z</dcterms:modified>
</cp:coreProperties>
</file>