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12/11/2024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Bún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E19F2D-147E-6BF1-86DB-26ED7806AE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57400" y="-328600"/>
            <a:ext cx="52292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0"/>
            <a:ext cx="8502559" cy="186204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7" y="81091"/>
            <a:ext cx="83416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bí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Rau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xào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F6E5B8-F132-35D7-01A7-F3DBB5BDC1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2132856"/>
            <a:ext cx="9144000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Nui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sắn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cau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451242-D001-42D1-E1E6-E90557F498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769274"/>
            <a:ext cx="9144000" cy="508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66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50</cp:revision>
  <dcterms:created xsi:type="dcterms:W3CDTF">2024-09-19T14:59:28Z</dcterms:created>
  <dcterms:modified xsi:type="dcterms:W3CDTF">2024-11-12T07:33:50Z</dcterms:modified>
</cp:coreProperties>
</file>