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A34529-B89B-73AB-B458-F4648172A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84784"/>
            <a:ext cx="9144000" cy="537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0"/>
            <a:ext cx="8502559" cy="18620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salade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soong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B0461D-C66C-21F8-F8E9-08D0137F6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060848"/>
            <a:ext cx="9144000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Mận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35BF6B-89AB-DBE1-AFB0-709D536055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844824"/>
            <a:ext cx="9144000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50</cp:revision>
  <dcterms:created xsi:type="dcterms:W3CDTF">2024-09-19T14:59:28Z</dcterms:created>
  <dcterms:modified xsi:type="dcterms:W3CDTF">2024-11-13T07:51:27Z</dcterms:modified>
</cp:coreProperties>
</file>