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14/11/2024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Bánh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804A2E-D2FF-B09B-782C-B4319FBB1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556792"/>
            <a:ext cx="9144000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0"/>
            <a:ext cx="8502559" cy="18620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7" y="810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sườn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(MG);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(NT)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A8CA6F-B6DA-7260-C137-BA79333787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09428" y="-76572"/>
            <a:ext cx="4725144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Vang (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ô)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Thanh long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D81FCB-7480-BA7A-4DD7-8A3A83AD3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65412" y="-220588"/>
            <a:ext cx="5013176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87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51</cp:revision>
  <dcterms:created xsi:type="dcterms:W3CDTF">2024-09-19T14:59:28Z</dcterms:created>
  <dcterms:modified xsi:type="dcterms:W3CDTF">2024-11-15T08:17:43Z</dcterms:modified>
</cp:coreProperties>
</file>