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94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96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5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65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52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2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8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5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3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3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2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228503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15/11/2024</a:t>
            </a:r>
            <a:endParaRPr lang="en-GB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6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22C3150-2612-B251-98F1-F9D65C687C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484784"/>
            <a:ext cx="9144000" cy="537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5" y="81091"/>
            <a:ext cx="8502559" cy="133168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7" y="81091"/>
            <a:ext cx="83416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Bún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mực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xào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B893139-669E-B1D1-3623-1E2811AC49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628800"/>
            <a:ext cx="9144000" cy="52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3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51017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Bánh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bơ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táo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A7DF43C-42E9-46E2-4AD4-D7468F37E8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29408" y="-256592"/>
            <a:ext cx="5085184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5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52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52</cp:revision>
  <dcterms:created xsi:type="dcterms:W3CDTF">2024-09-19T14:59:28Z</dcterms:created>
  <dcterms:modified xsi:type="dcterms:W3CDTF">2024-11-15T08:19:09Z</dcterms:modified>
</cp:coreProperties>
</file>