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2C3150-2612-B251-98F1-F9D65C687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331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Bún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893139-669E-B1D1-3623-1E2811AC4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7DF43C-42E9-46E2-4AD4-D7468F37E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52</cp:revision>
  <dcterms:created xsi:type="dcterms:W3CDTF">2024-09-19T14:59:28Z</dcterms:created>
  <dcterms:modified xsi:type="dcterms:W3CDTF">2024-11-15T08:19:09Z</dcterms:modified>
</cp:coreProperties>
</file>