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18/11/2024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48482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Soup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phộng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0A54D9-48F5-2525-CB49-98CA393C3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84784"/>
            <a:ext cx="9144000" cy="537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0"/>
            <a:ext cx="8502559" cy="221599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7" y="81091"/>
            <a:ext cx="834169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thuỷ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giò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dền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mayonaire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tơi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mướp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rơm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329CFF-B47C-7033-C3DC-CDD4C275D9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53444" y="67444"/>
            <a:ext cx="443711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Phở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Thanh long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8A39A6-AA2F-50BD-88E7-EEE73F0091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01416" y="-184584"/>
            <a:ext cx="494116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89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54</cp:revision>
  <dcterms:created xsi:type="dcterms:W3CDTF">2024-09-19T14:59:28Z</dcterms:created>
  <dcterms:modified xsi:type="dcterms:W3CDTF">2024-11-18T07:22:24Z</dcterms:modified>
</cp:coreProperties>
</file>