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19/11/2024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08C5A3-A929-0CC7-15DA-CC075EE319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628800"/>
            <a:ext cx="9144000" cy="52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0"/>
            <a:ext cx="8502559" cy="221599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7" y="81091"/>
            <a:ext cx="834169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Chả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giò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bí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soong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EAA61C-8AFB-8F91-936B-AED4247636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2564904"/>
            <a:ext cx="9144000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Bánh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381F9B-7379-F494-FB94-4599558B25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65412" y="-220591"/>
            <a:ext cx="5013177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77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55</cp:revision>
  <dcterms:created xsi:type="dcterms:W3CDTF">2024-09-19T14:59:28Z</dcterms:created>
  <dcterms:modified xsi:type="dcterms:W3CDTF">2024-11-19T09:30:52Z</dcterms:modified>
</cp:coreProperties>
</file>