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Bún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546CE8-5C41-5884-335C-8497573BD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33168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46380" y="81090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Mỳ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chuông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soup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Pudding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A6EB56-9AB6-5045-6ECF-E1A8B5B5F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11566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20/11</a:t>
            </a:r>
          </a:p>
        </p:txBody>
      </p:sp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55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54</cp:revision>
  <dcterms:created xsi:type="dcterms:W3CDTF">2024-09-19T14:59:28Z</dcterms:created>
  <dcterms:modified xsi:type="dcterms:W3CDTF">2024-11-21T01:01:51Z</dcterms:modified>
</cp:coreProperties>
</file>