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70B7D0-92B1-3D92-BC8B-DDB816F34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197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C4D224-3510-4447-A2D8-750FC66B4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2029E-7733-809F-ACB3-260497DC3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55</cp:revision>
  <dcterms:created xsi:type="dcterms:W3CDTF">2024-09-19T14:59:28Z</dcterms:created>
  <dcterms:modified xsi:type="dcterms:W3CDTF">2024-11-22T08:48:07Z</dcterms:modified>
</cp:coreProperties>
</file>