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94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96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5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65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52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2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8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5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3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3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2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988840"/>
            <a:ext cx="64087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25/11/2024</a:t>
            </a:r>
            <a:endParaRPr lang="en-GB" sz="4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6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heo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860000A-C054-41A9-5E05-BDDDB1A049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57400" y="-328600"/>
            <a:ext cx="52292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5" y="81091"/>
            <a:ext cx="8502559" cy="1508106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7" y="81091"/>
            <a:ext cx="834169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trứng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cút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mồng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tơi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Yaourt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CFA2A42-D3B3-F036-2A53-A97623B59E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844824"/>
            <a:ext cx="9144000" cy="5013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3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510177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Lagu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hầm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bún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Chuối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cau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381944-8A32-09C5-2F09-99BE976A3B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769274"/>
            <a:ext cx="9144000" cy="508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5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58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58</cp:revision>
  <dcterms:created xsi:type="dcterms:W3CDTF">2024-09-19T14:59:28Z</dcterms:created>
  <dcterms:modified xsi:type="dcterms:W3CDTF">2024-11-25T09:00:47Z</dcterms:modified>
</cp:coreProperties>
</file>