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25/11/2024</a:t>
            </a:r>
            <a:endParaRPr lang="en-GB" sz="4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60000A-C054-41A9-5E05-BDDDB1A04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5081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FA2A42-D3B3-F036-2A53-A97623B59E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844824"/>
            <a:ext cx="9144000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hầm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381944-8A32-09C5-2F09-99BE976A3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9274"/>
            <a:ext cx="9144000" cy="508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58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58</cp:revision>
  <dcterms:created xsi:type="dcterms:W3CDTF">2024-09-19T14:59:28Z</dcterms:created>
  <dcterms:modified xsi:type="dcterms:W3CDTF">2024-11-25T09:00:47Z</dcterms:modified>
</cp:coreProperties>
</file>