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1988840"/>
            <a:ext cx="64087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26/11/2024</a:t>
            </a:r>
            <a:endParaRPr lang="en-GB" sz="4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Soup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hủ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rốt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4E1E7A-2965-8FB9-1412-B83F02DE9A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21396" y="-364604"/>
            <a:ext cx="5301208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50810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7" y="81091"/>
            <a:ext cx="83416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jambon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bí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Bánh plan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6DEC11A-4138-865C-0E28-7D26D2EF4E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3404" y="-292596"/>
            <a:ext cx="5157192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Phở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Mận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9C8CA95-AED7-6669-259F-ECEE8C4B40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29408" y="-256592"/>
            <a:ext cx="5085184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73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60</cp:revision>
  <dcterms:created xsi:type="dcterms:W3CDTF">2024-09-19T14:59:28Z</dcterms:created>
  <dcterms:modified xsi:type="dcterms:W3CDTF">2024-11-27T07:47:12Z</dcterms:modified>
</cp:coreProperties>
</file>