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8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988840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27/11/2024</a:t>
            </a:r>
            <a:endParaRPr lang="en-GB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AEC03F-3BAD-5235-BB37-A79B0E1E0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85392" y="-400608"/>
            <a:ext cx="537321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1971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mặn:Chả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5B466A-26EE-436A-1FF8-BDBC1305FC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01416" y="-184584"/>
            <a:ext cx="494116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sâm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8FF488-88AA-DD36-9234-F581F983A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58</cp:revision>
  <dcterms:created xsi:type="dcterms:W3CDTF">2024-09-19T14:59:28Z</dcterms:created>
  <dcterms:modified xsi:type="dcterms:W3CDTF">2024-11-27T07:48:33Z</dcterms:modified>
</cp:coreProperties>
</file>