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3469F2-98B6-E9AA-D9E1-4EAEA6D17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85392" y="-400608"/>
            <a:ext cx="537321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18620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zambon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2AB755-B7AF-81FA-3E02-8E74F15D8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Lẩu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Saboche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4C3E1-06F8-BD33-C61D-BB369A070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5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48</cp:revision>
  <dcterms:created xsi:type="dcterms:W3CDTF">2024-09-19T14:59:28Z</dcterms:created>
  <dcterms:modified xsi:type="dcterms:W3CDTF">2024-11-04T09:29:41Z</dcterms:modified>
</cp:coreProperties>
</file>