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05/11/2024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Bún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17EF7A-FDF7-1420-A647-0AB3BB275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8758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Canh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31D484-04B5-FECD-05C2-09091D08B2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45432" y="-40568"/>
            <a:ext cx="4653136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Bún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hấu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D99E0D-C657-C756-BCB9-5CE01E14BC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769274"/>
            <a:ext cx="9144000" cy="508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69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46</cp:revision>
  <dcterms:created xsi:type="dcterms:W3CDTF">2024-09-19T14:59:28Z</dcterms:created>
  <dcterms:modified xsi:type="dcterms:W3CDTF">2024-11-05T07:20:47Z</dcterms:modified>
</cp:coreProperties>
</file>