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D1E3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64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28/11/2024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0941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28/11/2024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4965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28/11/2024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3150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28/11/2024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9652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28/11/2024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0524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28/11/2024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4529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28/11/2024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2888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28/11/2024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653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28/11/2024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4633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28/11/2024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9037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28/11/2024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6746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FE552D-56B6-48D5-808B-1B17962CBF58}" type="datetimeFigureOut">
              <a:rPr lang="en-GB" smtClean="0"/>
              <a:t>28/11/2024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8823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27584" y="1988840"/>
            <a:ext cx="64087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4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4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4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4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4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4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28/11/2024</a:t>
            </a:r>
            <a:endParaRPr lang="en-GB" sz="48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82686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7625" y="81092"/>
            <a:ext cx="9000102" cy="1259676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406767" y="83651"/>
            <a:ext cx="86409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Bún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bò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Huế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nấu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tây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, thơm,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sắn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Sữa</a:t>
            </a: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FA2668-9B32-531E-018B-EEDDBBF4C28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0" y="1628800"/>
            <a:ext cx="9144000" cy="522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41853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07504" y="81091"/>
            <a:ext cx="8928991" cy="1619718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556397" y="81091"/>
            <a:ext cx="8341697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TRƯA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5750" indent="-285750">
              <a:buFontTx/>
              <a:buChar char="-"/>
            </a:pP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Món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mặn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Thịt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sốt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bắp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đậu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cove</a:t>
            </a:r>
          </a:p>
          <a:p>
            <a:pPr marL="285750" indent="-285750">
              <a:buFontTx/>
              <a:buChar char="-"/>
            </a:pP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Món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canh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Canh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nấu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cà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chua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tây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đậu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hủ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miệng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Bánh plan</a:t>
            </a:r>
            <a:endParaRPr lang="en-GB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2999325-874C-9220-F546-F4FCA3C084E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0" y="1916832"/>
            <a:ext cx="9144000" cy="4941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66340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79512" y="81091"/>
            <a:ext cx="8718581" cy="1510177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556396" y="259098"/>
            <a:ext cx="8341697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XẾ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5750" indent="-285750">
              <a:buFontTx/>
              <a:buChar char="-"/>
            </a:pP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Bún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mọc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nấu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giò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cà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rốt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nấm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rơm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miệng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Táo</a:t>
            </a:r>
            <a:endParaRPr lang="en-GB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BB38394-2686-E6E9-C3D7-7F91D66EB42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0" y="1769274"/>
            <a:ext cx="9144000" cy="5088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51537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</TotalTime>
  <Words>73</Words>
  <Application>Microsoft Office PowerPoint</Application>
  <PresentationFormat>On-screen Show (4:3)</PresentationFormat>
  <Paragraphs>12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84918245500</dc:creator>
  <cp:lastModifiedBy>Administrator</cp:lastModifiedBy>
  <cp:revision>59</cp:revision>
  <dcterms:created xsi:type="dcterms:W3CDTF">2024-09-19T14:59:28Z</dcterms:created>
  <dcterms:modified xsi:type="dcterms:W3CDTF">2024-11-28T07:12:31Z</dcterms:modified>
</cp:coreProperties>
</file>