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941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6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15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5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52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9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8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53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6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3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74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2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1988840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28/11/2024</a:t>
            </a:r>
            <a:endParaRPr lang="en-GB" sz="4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68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Bún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thơm,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FA2668-9B32-531E-018B-EEDDBBF4C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628800"/>
            <a:ext cx="9144000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091"/>
            <a:ext cx="8928991" cy="161971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7" y="81091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cove</a:t>
            </a: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chua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hủ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999325-874C-9220-F546-F4FCA3C084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916832"/>
            <a:ext cx="914400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34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81091"/>
            <a:ext cx="8718581" cy="1510177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Bún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mọc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giò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rốt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nấm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rơm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B38394-2686-E6E9-C3D7-7F91D66EB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769274"/>
            <a:ext cx="9144000" cy="508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5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73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59</cp:revision>
  <dcterms:created xsi:type="dcterms:W3CDTF">2024-09-19T14:59:28Z</dcterms:created>
  <dcterms:modified xsi:type="dcterms:W3CDTF">2024-11-28T07:12:31Z</dcterms:modified>
</cp:coreProperties>
</file>