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09/12/2024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09/12/2024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Bánh bông lan, chà bông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3D530C-5F13-7D61-274E-8229097CF7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885392" y="-400608"/>
            <a:ext cx="5373216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8758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94891"/>
            <a:ext cx="834169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Cá chiên sốt chua ngọt (ớt chuông, hành tây, nấm rơm)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 rau muống nấu tôm, thịt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chiên: Trứng chiên cà chua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Bánh plan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AEA2C1B-7F85-AEB3-EA5F-1E8AE87B66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2204864"/>
            <a:ext cx="9144000" cy="46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51017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Soup gà nấu sữa tươi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Chuối cau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E1DF18-BEF9-BF45-1D5F-371327723A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29408" y="-256592"/>
            <a:ext cx="5085184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74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48</cp:revision>
  <dcterms:created xsi:type="dcterms:W3CDTF">2024-09-19T14:59:28Z</dcterms:created>
  <dcterms:modified xsi:type="dcterms:W3CDTF">2024-12-09T08:21:03Z</dcterms:modified>
</cp:coreProperties>
</file>