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Soup bắp nấu tôm thịt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3E55D-FD61-8A8A-EF6B-1BD472D384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873260" y="-316468"/>
            <a:ext cx="5301208" cy="904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52190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Bò kho thơm, củ cải trắng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cải thảo nấu thịt, tôm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E2F9C3-A055-8B3D-D6AE-90996A3D74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Bún mắm, thịt nấu cà tím, tôm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Mận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AF4AD7-A543-AC8B-4BA6-43ADFC7A4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61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48</cp:revision>
  <dcterms:created xsi:type="dcterms:W3CDTF">2024-09-19T14:59:28Z</dcterms:created>
  <dcterms:modified xsi:type="dcterms:W3CDTF">2024-12-12T00:37:52Z</dcterms:modified>
</cp:coreProperties>
</file>