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Phở bò viên nấu hành tây, rau răm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B1E8C7-E3AD-019B-B9DD-0DB58B369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56792"/>
            <a:ext cx="9144000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6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9" y="94891"/>
            <a:ext cx="812005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Chả tôm thịt lạp xưởng, củ sắn sốt nấm bào ngư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khoai mỡ nấu tôm,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Bầu xào trứng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80E460-3425-D8E3-09BA-A2FBD7894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132856"/>
            <a:ext cx="9144000" cy="472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riêu nấu cua đồng tôm khô, cà chua, rau muống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Nước 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4CE370-2D41-83C1-7BB3-0C71CDB94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81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48</cp:revision>
  <dcterms:created xsi:type="dcterms:W3CDTF">2024-09-19T14:59:28Z</dcterms:created>
  <dcterms:modified xsi:type="dcterms:W3CDTF">2024-12-13T07:28:13Z</dcterms:modified>
</cp:coreProperties>
</file>