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Canh bún (cua đồng, trứng, cà chua, rau muống)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3FA1CA-EA56-A2F2-2B4C-0BDEC872A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090"/>
            <a:ext cx="8928991" cy="22297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Gà tiềm ngũ quả (táo tàu, hạt sen, bắp non, cà rốt, nấm Đông Cô)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mồng tơi, mướp, rau dền nấu tôm khô, thịt heo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chiên: Đậu cove xào tỏi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Đu đủ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F3F958-2560-BA5F-08AA-7B3344E30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89448" y="103448"/>
            <a:ext cx="4365104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4757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Nui nấu thịt, tôm, mực, cải ngọt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ADE5B4-B2C6-07A2-1150-7B8423899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34798"/>
            <a:ext cx="9144000" cy="512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100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54</cp:revision>
  <dcterms:created xsi:type="dcterms:W3CDTF">2024-09-19T14:59:28Z</dcterms:created>
  <dcterms:modified xsi:type="dcterms:W3CDTF">2024-12-20T07:31:37Z</dcterms:modified>
</cp:coreProperties>
</file>