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Phở gà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FC740D-1473-8668-D205-33BB0B96E2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52190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Bò nấu pate, đậu trắng, khoai tây, cà rốt – bánh mì; Soup bí đỏ, thịt, phô mai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78603F-17EB-16E9-1977-1BC805920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72816"/>
            <a:ext cx="9144000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Bánh mì xúc xích, chà bông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Sữa chua vị nho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A1FEA0-6B6E-8945-58A9-E4B5DC5E6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51</cp:revision>
  <dcterms:created xsi:type="dcterms:W3CDTF">2024-09-19T14:59:28Z</dcterms:created>
  <dcterms:modified xsi:type="dcterms:W3CDTF">2024-12-20T07:32:58Z</dcterms:modified>
</cp:coreProperties>
</file>