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tôm thịt nấu cải soong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E1C753-F0E7-4FE0-581C-B7159FC19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7637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Bò nấu khoai tây, cà rốt, bắp non, hành tây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khoai môn nấu tôm khô, thịt heo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172E2B-59AD-2CFA-27D4-83C0B60B7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tiếu nấu tôm thịt, trứng cút, giá hẹ, cà rốt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Chè đậu xanh, bột báng, nước dừa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CC8AB1-2583-563C-5D70-57206E326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56</cp:revision>
  <dcterms:created xsi:type="dcterms:W3CDTF">2024-09-19T14:59:28Z</dcterms:created>
  <dcterms:modified xsi:type="dcterms:W3CDTF">2024-12-24T07:53:04Z</dcterms:modified>
</cp:coreProperties>
</file>