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Hoành thánh khô nấu su hào tôm biển, thịt heo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7AC3AE-828A-944F-83AC-B3BEA179B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Tôm rim 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đu đủ nấu đậu phộng thịt 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86B633-3A3B-666C-F642-5A31E1006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85684" y="-200316"/>
            <a:ext cx="4972631" cy="914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tiếu Nam Vang (tôm, thịt, trứng cút, rau tần ô)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20F844-3318-F95F-119F-D87A878A5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44</cp:revision>
  <dcterms:created xsi:type="dcterms:W3CDTF">2024-09-19T14:59:28Z</dcterms:created>
  <dcterms:modified xsi:type="dcterms:W3CDTF">2024-12-03T02:21:03Z</dcterms:modified>
</cp:coreProperties>
</file>