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1E3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94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96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5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65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524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529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88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53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037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552D-56B6-48D5-808B-1B17962CBF58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7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552D-56B6-48D5-808B-1B17962CBF58}" type="datetimeFigureOut">
              <a:rPr lang="en-GB" smtClean="0"/>
              <a:t>03/12/2024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E4A09-BDBF-4A79-894D-EC792CD1B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23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228503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4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03/12/2024</a:t>
            </a:r>
            <a:endParaRPr lang="en-GB" sz="4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268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7625" y="81092"/>
            <a:ext cx="9000102" cy="125967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06767" y="83651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 Mì pagheti (thịt bò, cà chua, hành tây)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4B9BF5-2793-5D97-3721-E9EC8D4AEB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1628800"/>
            <a:ext cx="9144000" cy="52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5" y="81091"/>
            <a:ext cx="8502559" cy="186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8" y="94891"/>
            <a:ext cx="834169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TRƯA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mặn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Chả bắp hấp thịt, tôm, nước tương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30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Canh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 rau dền nấu nấm rơm, tôm khô, thịt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Món chiên: Đậu hủ chiên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Bánh Plant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E8CA53-D904-8266-1DAB-19CB2003A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0" y="2204864"/>
            <a:ext cx="9144000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34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95534" y="116632"/>
            <a:ext cx="8502559" cy="129662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556396" y="259098"/>
            <a:ext cx="834169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</a:t>
            </a:r>
            <a:r>
              <a:rPr lang="en-US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Bún mọc nấu giò sống, cà rốt, củ sắn</a:t>
            </a:r>
            <a:endParaRPr lang="en-US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Tráng</a:t>
            </a: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sz="2300">
                <a:latin typeface="Times New Roman" panose="02020603050405020304" pitchFamily="18" charset="0"/>
                <a:cs typeface="Times New Roman" panose="02020603050405020304" pitchFamily="18" charset="0"/>
              </a:rPr>
              <a:t>: Nước cam</a:t>
            </a:r>
            <a:endParaRPr lang="en-GB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CB2844-029F-463A-FAEF-0EC37C7C1D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21396" y="-364604"/>
            <a:ext cx="5301208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537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83</Words>
  <Application>Microsoft Office PowerPoint</Application>
  <PresentationFormat>On-screen Show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84918245500</dc:creator>
  <cp:lastModifiedBy>Administrator</cp:lastModifiedBy>
  <cp:revision>45</cp:revision>
  <dcterms:created xsi:type="dcterms:W3CDTF">2024-09-19T14:59:28Z</dcterms:created>
  <dcterms:modified xsi:type="dcterms:W3CDTF">2024-12-03T07:13:53Z</dcterms:modified>
</cp:coreProperties>
</file>