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04/12/2024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Bánh canh cua, thịt, nấm rơm, cà rốt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36E573-A2E2-73B8-3FA3-5524EBABC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484784"/>
            <a:ext cx="9144000" cy="537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8758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Cá rán vừng sốt thơm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 củ dền, khoai tây, cà rốt, susu, thịt bằm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xào: Su hào xào cà rốt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Pudding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1C58C2-DC8B-7C5A-4B6D-E6D9FDC547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2132856"/>
            <a:ext cx="9144000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33216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Miến gà nấu giá hẹ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Thanh long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A19A4B-98C7-F589-49C0-024DC3FFC6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591266"/>
            <a:ext cx="9144000" cy="526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76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46</cp:revision>
  <dcterms:created xsi:type="dcterms:W3CDTF">2024-09-19T14:59:28Z</dcterms:created>
  <dcterms:modified xsi:type="dcterms:W3CDTF">2024-12-04T08:25:37Z</dcterms:modified>
</cp:coreProperties>
</file>