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05/12/2024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Cháo cá, nấm rơm, cà rốt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F1CC2A-0946-BC56-F882-E72F71187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556792"/>
            <a:ext cx="9144000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69172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Gà cuộn jambon sốt chanh dây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cải soong nấu bí đao, thịt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AB9D2B-3389-AA80-584B-A51F6C6457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916832"/>
            <a:ext cx="9144000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Soup đậu trắng, bắp nấu thịt bò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Chè đậu xanh, bột báng, nấm mèo, nước cốt dừa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0E1888-030A-294A-A4FA-C4BB1ADFFB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29408" y="-256592"/>
            <a:ext cx="5085184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74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45</cp:revision>
  <dcterms:created xsi:type="dcterms:W3CDTF">2024-09-19T14:59:28Z</dcterms:created>
  <dcterms:modified xsi:type="dcterms:W3CDTF">2024-12-05T07:39:35Z</dcterms:modified>
</cp:coreProperties>
</file>