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1988840"/>
            <a:ext cx="64087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29/11/2024</a:t>
            </a:r>
            <a:endParaRPr lang="en-GB" sz="4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Hủ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Vang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B328C5-EEBC-F465-F461-524CD4440E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556792"/>
            <a:ext cx="9144000" cy="530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331685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7" y="81091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Buffet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chiên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Nui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xào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Soup; Bánh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bơ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tỏi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rán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chiên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 chiên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54FF42C-504F-C829-A3B9-7BD36D6009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4823"/>
            <a:ext cx="9144000" cy="4470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Bánh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Yaourt</a:t>
            </a:r>
            <a:endParaRPr lang="en-GB" sz="23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88A7CB-3000-2968-F677-3495C65568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29408" y="-256592"/>
            <a:ext cx="5085184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59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58</cp:revision>
  <dcterms:created xsi:type="dcterms:W3CDTF">2024-09-19T14:59:28Z</dcterms:created>
  <dcterms:modified xsi:type="dcterms:W3CDTF">2024-12-02T03:49:15Z</dcterms:modified>
</cp:coreProperties>
</file>