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06/12/2024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Canh bún nấu trứng, thịt, rau muống, cà chua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B6CC3C-FE14-5EAD-7F23-67FF791D75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484784"/>
            <a:ext cx="9144000" cy="537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33168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Hủ tiếu bò kho, cà rốt; Cá chiên giòn chấm tương cà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Nước sâm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841627-E60D-3CA9-BD5B-C2F607DE99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57400" y="-328600"/>
            <a:ext cx="52292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Bánh mì cua phô mai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32EAF6-88BD-99FB-8ED2-35A95A136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29408" y="-256592"/>
            <a:ext cx="5085184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64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44</cp:revision>
  <dcterms:created xsi:type="dcterms:W3CDTF">2024-09-19T14:59:28Z</dcterms:created>
  <dcterms:modified xsi:type="dcterms:W3CDTF">2024-12-06T07:38:00Z</dcterms:modified>
</cp:coreProperties>
</file>