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58"/>
  </p:notesMasterIdLst>
  <p:sldIdLst>
    <p:sldId id="352" r:id="rId4"/>
    <p:sldId id="354" r:id="rId5"/>
    <p:sldId id="353" r:id="rId6"/>
    <p:sldId id="313" r:id="rId7"/>
    <p:sldId id="259" r:id="rId8"/>
    <p:sldId id="355" r:id="rId9"/>
    <p:sldId id="359" r:id="rId10"/>
    <p:sldId id="356" r:id="rId11"/>
    <p:sldId id="358" r:id="rId12"/>
    <p:sldId id="433" r:id="rId13"/>
    <p:sldId id="360" r:id="rId14"/>
    <p:sldId id="438" r:id="rId15"/>
    <p:sldId id="369" r:id="rId16"/>
    <p:sldId id="361" r:id="rId17"/>
    <p:sldId id="363" r:id="rId18"/>
    <p:sldId id="365" r:id="rId19"/>
    <p:sldId id="364" r:id="rId20"/>
    <p:sldId id="367" r:id="rId21"/>
    <p:sldId id="439" r:id="rId22"/>
    <p:sldId id="368" r:id="rId23"/>
    <p:sldId id="370" r:id="rId24"/>
    <p:sldId id="334" r:id="rId25"/>
    <p:sldId id="319" r:id="rId26"/>
    <p:sldId id="376" r:id="rId27"/>
    <p:sldId id="292" r:id="rId28"/>
    <p:sldId id="435" r:id="rId29"/>
    <p:sldId id="436" r:id="rId30"/>
    <p:sldId id="301" r:id="rId31"/>
    <p:sldId id="375" r:id="rId32"/>
    <p:sldId id="310" r:id="rId33"/>
    <p:sldId id="262" r:id="rId34"/>
    <p:sldId id="389" r:id="rId35"/>
    <p:sldId id="390" r:id="rId36"/>
    <p:sldId id="392" r:id="rId37"/>
    <p:sldId id="391" r:id="rId38"/>
    <p:sldId id="393" r:id="rId39"/>
    <p:sldId id="377" r:id="rId40"/>
    <p:sldId id="431" r:id="rId41"/>
    <p:sldId id="396" r:id="rId42"/>
    <p:sldId id="430" r:id="rId43"/>
    <p:sldId id="381" r:id="rId44"/>
    <p:sldId id="257" r:id="rId45"/>
    <p:sldId id="437" r:id="rId46"/>
    <p:sldId id="258" r:id="rId47"/>
    <p:sldId id="382" r:id="rId48"/>
    <p:sldId id="383" r:id="rId49"/>
    <p:sldId id="384" r:id="rId50"/>
    <p:sldId id="261" r:id="rId51"/>
    <p:sldId id="265" r:id="rId52"/>
    <p:sldId id="266" r:id="rId53"/>
    <p:sldId id="387" r:id="rId54"/>
    <p:sldId id="268" r:id="rId55"/>
    <p:sldId id="388" r:id="rId56"/>
    <p:sldId id="34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4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2" autoAdjust="0"/>
    <p:restoredTop sz="85130" autoAdjust="0"/>
  </p:normalViewPr>
  <p:slideViewPr>
    <p:cSldViewPr snapToGrid="0" showGuides="1">
      <p:cViewPr>
        <p:scale>
          <a:sx n="68" d="100"/>
          <a:sy n="68" d="100"/>
        </p:scale>
        <p:origin x="-438" y="-72"/>
      </p:cViewPr>
      <p:guideLst>
        <p:guide orient="horz" pos="2544"/>
        <p:guide pos="3840"/>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5904D-AF13-44F6-A09F-9F7C92953279}" type="doc">
      <dgm:prSet loTypeId="urn:microsoft.com/office/officeart/2005/8/layout/venn1" loCatId="relationship" qsTypeId="urn:microsoft.com/office/officeart/2005/8/quickstyle/3d2#1" qsCatId="3D" csTypeId="urn:microsoft.com/office/officeart/2005/8/colors/accent1_2" csCatId="accent1" phldr="1"/>
      <dgm:spPr/>
    </dgm:pt>
    <dgm:pt modelId="{87B0AC79-2F0F-4436-BB90-E4F248FBB4CE}">
      <dgm:prSet phldrT="[Text]" custT="1"/>
      <dgm:spPr/>
      <dgm:t>
        <a:bodyPr/>
        <a:lstStyle/>
        <a:p>
          <a:r>
            <a:rPr lang="en-US" sz="3600" i="1" dirty="0" err="1"/>
            <a:t>Thức</a:t>
          </a:r>
          <a:r>
            <a:rPr lang="en-US" sz="3600" i="1" dirty="0"/>
            <a:t> </a:t>
          </a:r>
          <a:r>
            <a:rPr lang="en-US" sz="3600" i="1" dirty="0" err="1"/>
            <a:t>ăn</a:t>
          </a:r>
          <a:endParaRPr lang="en-US" sz="3600" i="1" dirty="0"/>
        </a:p>
      </dgm:t>
    </dgm:pt>
    <dgm:pt modelId="{DAEF03A7-938A-4958-9687-A21C0C87ED9B}" type="parTrans" cxnId="{2C348512-88F1-4869-800D-0168B0166577}">
      <dgm:prSet/>
      <dgm:spPr/>
      <dgm:t>
        <a:bodyPr/>
        <a:lstStyle/>
        <a:p>
          <a:endParaRPr lang="en-US"/>
        </a:p>
      </dgm:t>
    </dgm:pt>
    <dgm:pt modelId="{9B901A1F-4012-474C-B9DC-61FCFB4E52F1}" type="sibTrans" cxnId="{2C348512-88F1-4869-800D-0168B0166577}">
      <dgm:prSet/>
      <dgm:spPr/>
      <dgm:t>
        <a:bodyPr/>
        <a:lstStyle/>
        <a:p>
          <a:endParaRPr lang="en-US"/>
        </a:p>
      </dgm:t>
    </dgm:pt>
    <dgm:pt modelId="{3F299402-06C4-40C1-93CD-0732C9C89F92}">
      <dgm:prSet phldrT="[Text]" custT="1"/>
      <dgm:spPr/>
      <dgm:t>
        <a:bodyPr/>
        <a:lstStyle/>
        <a:p>
          <a:r>
            <a:rPr lang="en-US" sz="3600" i="1" dirty="0" err="1"/>
            <a:t>Răng</a:t>
          </a:r>
          <a:endParaRPr lang="en-US" sz="3600" i="1" dirty="0"/>
        </a:p>
      </dgm:t>
    </dgm:pt>
    <dgm:pt modelId="{D81F8794-FA9A-4A08-8235-F51C285388B4}" type="parTrans" cxnId="{9653ADEF-C8C2-43BD-AFDF-EA16A3A71A16}">
      <dgm:prSet/>
      <dgm:spPr/>
      <dgm:t>
        <a:bodyPr/>
        <a:lstStyle/>
        <a:p>
          <a:endParaRPr lang="en-US"/>
        </a:p>
      </dgm:t>
    </dgm:pt>
    <dgm:pt modelId="{45C1059A-DC4B-427A-8EF6-72D89C8B1304}" type="sibTrans" cxnId="{9653ADEF-C8C2-43BD-AFDF-EA16A3A71A16}">
      <dgm:prSet/>
      <dgm:spPr/>
      <dgm:t>
        <a:bodyPr/>
        <a:lstStyle/>
        <a:p>
          <a:endParaRPr lang="en-US"/>
        </a:p>
      </dgm:t>
    </dgm:pt>
    <dgm:pt modelId="{3573C23B-7BB0-4F74-9568-83CCC35C07EA}">
      <dgm:prSet phldrT="[Text]" custT="1"/>
      <dgm:spPr/>
      <dgm:t>
        <a:bodyPr/>
        <a:lstStyle/>
        <a:p>
          <a:r>
            <a:rPr lang="en-US" sz="3600" i="1" dirty="0"/>
            <a:t>Vi </a:t>
          </a:r>
          <a:r>
            <a:rPr lang="en-US" sz="3600" i="1" dirty="0" err="1"/>
            <a:t>khuẩn</a:t>
          </a:r>
          <a:endParaRPr lang="en-US" sz="3600" i="1" dirty="0"/>
        </a:p>
      </dgm:t>
    </dgm:pt>
    <dgm:pt modelId="{96E05291-BCBF-4775-B86A-18648EBCF5E2}" type="parTrans" cxnId="{2F3D8646-AA62-4C57-977F-6FD81C71DE22}">
      <dgm:prSet/>
      <dgm:spPr/>
      <dgm:t>
        <a:bodyPr/>
        <a:lstStyle/>
        <a:p>
          <a:endParaRPr lang="en-US"/>
        </a:p>
      </dgm:t>
    </dgm:pt>
    <dgm:pt modelId="{13D1CF99-1214-41F7-AB43-7AA679B8DA4F}" type="sibTrans" cxnId="{2F3D8646-AA62-4C57-977F-6FD81C71DE22}">
      <dgm:prSet/>
      <dgm:spPr/>
      <dgm:t>
        <a:bodyPr/>
        <a:lstStyle/>
        <a:p>
          <a:endParaRPr lang="en-US"/>
        </a:p>
      </dgm:t>
    </dgm:pt>
    <dgm:pt modelId="{2C14FBBB-BDBF-42FF-A036-076EAA779E29}" type="pres">
      <dgm:prSet presAssocID="{E705904D-AF13-44F6-A09F-9F7C92953279}" presName="compositeShape" presStyleCnt="0">
        <dgm:presLayoutVars>
          <dgm:chMax val="7"/>
          <dgm:dir/>
          <dgm:resizeHandles val="exact"/>
        </dgm:presLayoutVars>
      </dgm:prSet>
      <dgm:spPr/>
    </dgm:pt>
    <dgm:pt modelId="{E111D5BE-A2A2-46C2-A77B-507D3F301C33}" type="pres">
      <dgm:prSet presAssocID="{87B0AC79-2F0F-4436-BB90-E4F248FBB4CE}" presName="circ1" presStyleLbl="vennNode1" presStyleIdx="0" presStyleCnt="3"/>
      <dgm:spPr/>
      <dgm:t>
        <a:bodyPr/>
        <a:lstStyle/>
        <a:p>
          <a:endParaRPr lang="en-US"/>
        </a:p>
      </dgm:t>
    </dgm:pt>
    <dgm:pt modelId="{ECDE0397-DDEC-46DF-9583-1D7AAA966B6C}" type="pres">
      <dgm:prSet presAssocID="{87B0AC79-2F0F-4436-BB90-E4F248FBB4CE}" presName="circ1Tx" presStyleLbl="revTx" presStyleIdx="0" presStyleCnt="0">
        <dgm:presLayoutVars>
          <dgm:chMax val="0"/>
          <dgm:chPref val="0"/>
          <dgm:bulletEnabled val="1"/>
        </dgm:presLayoutVars>
      </dgm:prSet>
      <dgm:spPr/>
      <dgm:t>
        <a:bodyPr/>
        <a:lstStyle/>
        <a:p>
          <a:endParaRPr lang="en-US"/>
        </a:p>
      </dgm:t>
    </dgm:pt>
    <dgm:pt modelId="{D5955DD7-DCDE-42B4-A5F2-67127F840697}" type="pres">
      <dgm:prSet presAssocID="{3F299402-06C4-40C1-93CD-0732C9C89F92}" presName="circ2" presStyleLbl="vennNode1" presStyleIdx="1" presStyleCnt="3"/>
      <dgm:spPr/>
      <dgm:t>
        <a:bodyPr/>
        <a:lstStyle/>
        <a:p>
          <a:endParaRPr lang="en-US"/>
        </a:p>
      </dgm:t>
    </dgm:pt>
    <dgm:pt modelId="{7673ABA2-267E-4AEB-B3C1-5F714894A2EE}" type="pres">
      <dgm:prSet presAssocID="{3F299402-06C4-40C1-93CD-0732C9C89F92}" presName="circ2Tx" presStyleLbl="revTx" presStyleIdx="0" presStyleCnt="0">
        <dgm:presLayoutVars>
          <dgm:chMax val="0"/>
          <dgm:chPref val="0"/>
          <dgm:bulletEnabled val="1"/>
        </dgm:presLayoutVars>
      </dgm:prSet>
      <dgm:spPr/>
      <dgm:t>
        <a:bodyPr/>
        <a:lstStyle/>
        <a:p>
          <a:endParaRPr lang="en-US"/>
        </a:p>
      </dgm:t>
    </dgm:pt>
    <dgm:pt modelId="{932A7C9A-4F71-41AC-88B4-423CBE634893}" type="pres">
      <dgm:prSet presAssocID="{3573C23B-7BB0-4F74-9568-83CCC35C07EA}" presName="circ3" presStyleLbl="vennNode1" presStyleIdx="2" presStyleCnt="3"/>
      <dgm:spPr/>
      <dgm:t>
        <a:bodyPr/>
        <a:lstStyle/>
        <a:p>
          <a:endParaRPr lang="en-US"/>
        </a:p>
      </dgm:t>
    </dgm:pt>
    <dgm:pt modelId="{F072BC74-08A6-4715-9D26-0AFFDDE93305}" type="pres">
      <dgm:prSet presAssocID="{3573C23B-7BB0-4F74-9568-83CCC35C07EA}" presName="circ3Tx" presStyleLbl="revTx" presStyleIdx="0" presStyleCnt="0">
        <dgm:presLayoutVars>
          <dgm:chMax val="0"/>
          <dgm:chPref val="0"/>
          <dgm:bulletEnabled val="1"/>
        </dgm:presLayoutVars>
      </dgm:prSet>
      <dgm:spPr/>
      <dgm:t>
        <a:bodyPr/>
        <a:lstStyle/>
        <a:p>
          <a:endParaRPr lang="en-US"/>
        </a:p>
      </dgm:t>
    </dgm:pt>
  </dgm:ptLst>
  <dgm:cxnLst>
    <dgm:cxn modelId="{21EEDE9D-26F8-47D4-8F63-B31467960DCC}" type="presOf" srcId="{3573C23B-7BB0-4F74-9568-83CCC35C07EA}" destId="{932A7C9A-4F71-41AC-88B4-423CBE634893}" srcOrd="0" destOrd="0" presId="urn:microsoft.com/office/officeart/2005/8/layout/venn1"/>
    <dgm:cxn modelId="{1E30326D-6049-491B-A572-A016572CD929}" type="presOf" srcId="{E705904D-AF13-44F6-A09F-9F7C92953279}" destId="{2C14FBBB-BDBF-42FF-A036-076EAA779E29}" srcOrd="0" destOrd="0" presId="urn:microsoft.com/office/officeart/2005/8/layout/venn1"/>
    <dgm:cxn modelId="{700B340E-F4E5-48D5-91AF-116AAB5545A5}" type="presOf" srcId="{3F299402-06C4-40C1-93CD-0732C9C89F92}" destId="{7673ABA2-267E-4AEB-B3C1-5F714894A2EE}" srcOrd="1" destOrd="0" presId="urn:microsoft.com/office/officeart/2005/8/layout/venn1"/>
    <dgm:cxn modelId="{2F3D8646-AA62-4C57-977F-6FD81C71DE22}" srcId="{E705904D-AF13-44F6-A09F-9F7C92953279}" destId="{3573C23B-7BB0-4F74-9568-83CCC35C07EA}" srcOrd="2" destOrd="0" parTransId="{96E05291-BCBF-4775-B86A-18648EBCF5E2}" sibTransId="{13D1CF99-1214-41F7-AB43-7AA679B8DA4F}"/>
    <dgm:cxn modelId="{7D866989-915F-4536-AE7F-2B13DE8C9D0D}" type="presOf" srcId="{87B0AC79-2F0F-4436-BB90-E4F248FBB4CE}" destId="{E111D5BE-A2A2-46C2-A77B-507D3F301C33}" srcOrd="0" destOrd="0" presId="urn:microsoft.com/office/officeart/2005/8/layout/venn1"/>
    <dgm:cxn modelId="{9653ADEF-C8C2-43BD-AFDF-EA16A3A71A16}" srcId="{E705904D-AF13-44F6-A09F-9F7C92953279}" destId="{3F299402-06C4-40C1-93CD-0732C9C89F92}" srcOrd="1" destOrd="0" parTransId="{D81F8794-FA9A-4A08-8235-F51C285388B4}" sibTransId="{45C1059A-DC4B-427A-8EF6-72D89C8B1304}"/>
    <dgm:cxn modelId="{87AF5C9E-D541-42A2-B18A-97E71E5F11F7}" type="presOf" srcId="{87B0AC79-2F0F-4436-BB90-E4F248FBB4CE}" destId="{ECDE0397-DDEC-46DF-9583-1D7AAA966B6C}" srcOrd="1" destOrd="0" presId="urn:microsoft.com/office/officeart/2005/8/layout/venn1"/>
    <dgm:cxn modelId="{5A21CC0D-6B77-496F-8266-E1EE75FB3489}" type="presOf" srcId="{3F299402-06C4-40C1-93CD-0732C9C89F92}" destId="{D5955DD7-DCDE-42B4-A5F2-67127F840697}" srcOrd="0" destOrd="0" presId="urn:microsoft.com/office/officeart/2005/8/layout/venn1"/>
    <dgm:cxn modelId="{2C348512-88F1-4869-800D-0168B0166577}" srcId="{E705904D-AF13-44F6-A09F-9F7C92953279}" destId="{87B0AC79-2F0F-4436-BB90-E4F248FBB4CE}" srcOrd="0" destOrd="0" parTransId="{DAEF03A7-938A-4958-9687-A21C0C87ED9B}" sibTransId="{9B901A1F-4012-474C-B9DC-61FCFB4E52F1}"/>
    <dgm:cxn modelId="{A3F96C64-AC92-465D-AA33-0490FD329ECC}" type="presOf" srcId="{3573C23B-7BB0-4F74-9568-83CCC35C07EA}" destId="{F072BC74-08A6-4715-9D26-0AFFDDE93305}" srcOrd="1" destOrd="0" presId="urn:microsoft.com/office/officeart/2005/8/layout/venn1"/>
    <dgm:cxn modelId="{B2515422-C3C0-4E7F-9A0F-BB6CB9CA76A7}" type="presParOf" srcId="{2C14FBBB-BDBF-42FF-A036-076EAA779E29}" destId="{E111D5BE-A2A2-46C2-A77B-507D3F301C33}" srcOrd="0" destOrd="0" presId="urn:microsoft.com/office/officeart/2005/8/layout/venn1"/>
    <dgm:cxn modelId="{F1E00303-24E0-4019-9D76-10A348A7593E}" type="presParOf" srcId="{2C14FBBB-BDBF-42FF-A036-076EAA779E29}" destId="{ECDE0397-DDEC-46DF-9583-1D7AAA966B6C}" srcOrd="1" destOrd="0" presId="urn:microsoft.com/office/officeart/2005/8/layout/venn1"/>
    <dgm:cxn modelId="{C3CA76EA-E5E9-4893-8E46-8D8DA0378344}" type="presParOf" srcId="{2C14FBBB-BDBF-42FF-A036-076EAA779E29}" destId="{D5955DD7-DCDE-42B4-A5F2-67127F840697}" srcOrd="2" destOrd="0" presId="urn:microsoft.com/office/officeart/2005/8/layout/venn1"/>
    <dgm:cxn modelId="{E3B7DEDE-2013-494D-89DA-625B9077469A}" type="presParOf" srcId="{2C14FBBB-BDBF-42FF-A036-076EAA779E29}" destId="{7673ABA2-267E-4AEB-B3C1-5F714894A2EE}" srcOrd="3" destOrd="0" presId="urn:microsoft.com/office/officeart/2005/8/layout/venn1"/>
    <dgm:cxn modelId="{03435F2E-0FF1-4029-8235-F4949FB282D2}" type="presParOf" srcId="{2C14FBBB-BDBF-42FF-A036-076EAA779E29}" destId="{932A7C9A-4F71-41AC-88B4-423CBE634893}" srcOrd="4" destOrd="0" presId="urn:microsoft.com/office/officeart/2005/8/layout/venn1"/>
    <dgm:cxn modelId="{B4E0492F-EF75-4C62-A996-B679C83AEF38}" type="presParOf" srcId="{2C14FBBB-BDBF-42FF-A036-076EAA779E29}" destId="{F072BC74-08A6-4715-9D26-0AFFDDE9330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1</a:t>
            </a:fld>
            <a:endParaRPr lang="en-US"/>
          </a:p>
        </p:txBody>
      </p:sp>
    </p:spTree>
    <p:extLst>
      <p:ext uri="{BB962C8B-B14F-4D97-AF65-F5344CB8AC3E}">
        <p14:creationId xmlns:p14="http://schemas.microsoft.com/office/powerpoint/2010/main" val="293461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113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390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9811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913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473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736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6586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23</a:t>
            </a:fld>
            <a:endParaRPr lang="en-US"/>
          </a:p>
        </p:txBody>
      </p:sp>
    </p:spTree>
    <p:extLst>
      <p:ext uri="{BB962C8B-B14F-4D97-AF65-F5344CB8AC3E}">
        <p14:creationId xmlns:p14="http://schemas.microsoft.com/office/powerpoint/2010/main" val="1522271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26</a:t>
            </a:fld>
            <a:endParaRPr lang="en-US"/>
          </a:p>
        </p:txBody>
      </p:sp>
    </p:spTree>
    <p:extLst>
      <p:ext uri="{BB962C8B-B14F-4D97-AF65-F5344CB8AC3E}">
        <p14:creationId xmlns:p14="http://schemas.microsoft.com/office/powerpoint/2010/main" val="1945865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27</a:t>
            </a:fld>
            <a:endParaRPr lang="en-US"/>
          </a:p>
        </p:txBody>
      </p:sp>
    </p:spTree>
    <p:extLst>
      <p:ext uri="{BB962C8B-B14F-4D97-AF65-F5344CB8AC3E}">
        <p14:creationId xmlns:p14="http://schemas.microsoft.com/office/powerpoint/2010/main" val="290496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3868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33</a:t>
            </a:fld>
            <a:endParaRPr lang="en-US"/>
          </a:p>
        </p:txBody>
      </p:sp>
    </p:spTree>
    <p:extLst>
      <p:ext uri="{BB962C8B-B14F-4D97-AF65-F5344CB8AC3E}">
        <p14:creationId xmlns:p14="http://schemas.microsoft.com/office/powerpoint/2010/main" val="925061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34</a:t>
            </a:fld>
            <a:endParaRPr lang="en-US"/>
          </a:p>
        </p:txBody>
      </p:sp>
    </p:spTree>
    <p:extLst>
      <p:ext uri="{BB962C8B-B14F-4D97-AF65-F5344CB8AC3E}">
        <p14:creationId xmlns:p14="http://schemas.microsoft.com/office/powerpoint/2010/main" val="3266669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35</a:t>
            </a:fld>
            <a:endParaRPr lang="en-US"/>
          </a:p>
        </p:txBody>
      </p:sp>
    </p:spTree>
    <p:extLst>
      <p:ext uri="{BB962C8B-B14F-4D97-AF65-F5344CB8AC3E}">
        <p14:creationId xmlns:p14="http://schemas.microsoft.com/office/powerpoint/2010/main" val="1813752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36</a:t>
            </a:fld>
            <a:endParaRPr lang="en-US"/>
          </a:p>
        </p:txBody>
      </p:sp>
    </p:spTree>
    <p:extLst>
      <p:ext uri="{BB962C8B-B14F-4D97-AF65-F5344CB8AC3E}">
        <p14:creationId xmlns:p14="http://schemas.microsoft.com/office/powerpoint/2010/main" val="118835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50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mặt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nay Fluoride </a:t>
            </a:r>
            <a:r>
              <a:rPr lang="en-US" sz="1200" kern="1200" dirty="0" err="1">
                <a:solidFill>
                  <a:schemeClr val="tx1"/>
                </a:solidFill>
                <a:effectLst/>
                <a:latin typeface="+mn-lt"/>
                <a:ea typeface="+mn-ea"/>
                <a:cs typeface="+mn-cs"/>
              </a:rPr>
              <a:t>đóng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trò</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ngừa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men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đọan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trúc</a:t>
            </a:r>
            <a:r>
              <a:rPr lang="en-US" sz="1200" kern="1200" dirty="0">
                <a:solidFill>
                  <a:schemeClr val="tx1"/>
                </a:solidFill>
                <a:effectLst/>
                <a:latin typeface="+mn-lt"/>
                <a:ea typeface="+mn-ea"/>
                <a:cs typeface="+mn-cs"/>
              </a:rPr>
              <a:t> men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Ngoài</a:t>
            </a:r>
            <a:r>
              <a:rPr lang="en-US" sz="1200" kern="1200" dirty="0">
                <a:solidFill>
                  <a:schemeClr val="tx1"/>
                </a:solidFill>
                <a:effectLst/>
                <a:latin typeface="+mn-lt"/>
                <a:ea typeface="+mn-ea"/>
                <a:cs typeface="+mn-cs"/>
              </a:rPr>
              <a:t> ra, Fluoride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đẩy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men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đ</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dựa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nguồn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qua đ</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t>
            </a:r>
            <a:r>
              <a:rPr lang="vi-VN" sz="1200" kern="1200" dirty="0">
                <a:solidFill>
                  <a:schemeClr val="tx1"/>
                </a:solidFill>
                <a:effectLst/>
                <a:latin typeface="+mn-lt"/>
                <a:ea typeface="+mn-ea"/>
                <a:cs typeface="+mn-cs"/>
              </a:rPr>
              <a:t>ư</a:t>
            </a:r>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nguồn</a:t>
            </a:r>
            <a:r>
              <a:rPr lang="en-US" sz="1200" kern="1200" dirty="0">
                <a:solidFill>
                  <a:schemeClr val="tx1"/>
                </a:solidFill>
                <a:effectLst/>
                <a:latin typeface="+mn-lt"/>
                <a:ea typeface="+mn-ea"/>
                <a:cs typeface="+mn-cs"/>
              </a:rPr>
              <a:t> n</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dạng</a:t>
            </a:r>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chỗ</a:t>
            </a:r>
            <a:r>
              <a:rPr lang="en-US" sz="1200" kern="1200" dirty="0">
                <a:solidFill>
                  <a:schemeClr val="tx1"/>
                </a:solidFill>
                <a:effectLst/>
                <a:latin typeface="+mn-lt"/>
                <a:ea typeface="+mn-ea"/>
                <a:cs typeface="+mn-cs"/>
              </a:rPr>
              <a:t> đ</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38</a:t>
            </a:fld>
            <a:endParaRPr lang="en-US"/>
          </a:p>
        </p:txBody>
      </p:sp>
    </p:spTree>
    <p:extLst>
      <p:ext uri="{BB962C8B-B14F-4D97-AF65-F5344CB8AC3E}">
        <p14:creationId xmlns:p14="http://schemas.microsoft.com/office/powerpoint/2010/main" val="1446124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men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vi </a:t>
            </a:r>
            <a:r>
              <a:rPr lang="en-US" sz="1200" kern="1200" dirty="0" err="1">
                <a:solidFill>
                  <a:schemeClr val="tx1"/>
                </a:solidFill>
                <a:effectLst/>
                <a:latin typeface="+mn-lt"/>
                <a:ea typeface="+mn-ea"/>
                <a:cs typeface="+mn-cs"/>
              </a:rPr>
              <a:t>khuẩn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hủy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axit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pH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bọt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pH </a:t>
            </a:r>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hạn</a:t>
            </a:r>
            <a:r>
              <a:rPr lang="en-US" sz="1200" kern="1200" dirty="0">
                <a:solidFill>
                  <a:schemeClr val="tx1"/>
                </a:solidFill>
                <a:effectLst/>
                <a:latin typeface="+mn-lt"/>
                <a:ea typeface="+mn-ea"/>
                <a:cs typeface="+mn-cs"/>
              </a:rPr>
              <a:t> (pH 5.5),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men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diễn</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tồn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dịch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bám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khoáng</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nó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mặt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khỏi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hòa</a:t>
            </a:r>
            <a:r>
              <a:rPr lang="en-US" sz="1200" kern="1200" dirty="0">
                <a:solidFill>
                  <a:schemeClr val="tx1"/>
                </a:solidFill>
                <a:effectLst/>
                <a:latin typeface="+mn-lt"/>
                <a:ea typeface="+mn-ea"/>
                <a:cs typeface="+mn-cs"/>
              </a:rPr>
              <a:t> tan.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bôi</a:t>
            </a:r>
            <a:r>
              <a:rPr lang="en-US" sz="1200" kern="1200" dirty="0">
                <a:solidFill>
                  <a:schemeClr val="tx1"/>
                </a:solidFill>
                <a:effectLst/>
                <a:latin typeface="+mn-lt"/>
                <a:ea typeface="+mn-ea"/>
                <a:cs typeface="+mn-cs"/>
              </a:rPr>
              <a:t> ion </a:t>
            </a:r>
            <a:r>
              <a:rPr lang="en-US" sz="1200" kern="1200" dirty="0" err="1">
                <a:solidFill>
                  <a:schemeClr val="tx1"/>
                </a:solidFill>
                <a:effectLst/>
                <a:latin typeface="+mn-lt"/>
                <a:ea typeface="+mn-ea"/>
                <a:cs typeface="+mn-cs"/>
              </a:rPr>
              <a:t>Vecni</a:t>
            </a:r>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cầu</a:t>
            </a:r>
            <a:r>
              <a:rPr lang="en-US" sz="1200" kern="1200" dirty="0">
                <a:solidFill>
                  <a:schemeClr val="tx1"/>
                </a:solidFill>
                <a:effectLst/>
                <a:latin typeface="+mn-lt"/>
                <a:ea typeface="+mn-ea"/>
                <a:cs typeface="+mn-cs"/>
              </a:rPr>
              <a:t> CaF</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mặt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ổn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bởi</a:t>
            </a:r>
            <a:r>
              <a:rPr lang="en-US" sz="1200" kern="1200" dirty="0">
                <a:solidFill>
                  <a:schemeClr val="tx1"/>
                </a:solidFill>
                <a:effectLst/>
                <a:latin typeface="+mn-lt"/>
                <a:ea typeface="+mn-ea"/>
                <a:cs typeface="+mn-cs"/>
              </a:rPr>
              <a:t> protein phosphate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miệng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hòa</a:t>
            </a:r>
            <a:r>
              <a:rPr lang="en-US" sz="1200" kern="1200" dirty="0">
                <a:solidFill>
                  <a:schemeClr val="tx1"/>
                </a:solidFill>
                <a:effectLst/>
                <a:latin typeface="+mn-lt"/>
                <a:ea typeface="+mn-ea"/>
                <a:cs typeface="+mn-cs"/>
              </a:rPr>
              <a:t> tan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chứa</a:t>
            </a:r>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hòa</a:t>
            </a:r>
            <a:r>
              <a:rPr lang="en-US" sz="1200" kern="1200" dirty="0">
                <a:solidFill>
                  <a:schemeClr val="tx1"/>
                </a:solidFill>
                <a:effectLst/>
                <a:latin typeface="+mn-lt"/>
                <a:ea typeface="+mn-ea"/>
                <a:cs typeface="+mn-cs"/>
              </a:rPr>
              <a:t> tan ở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pH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Ngoài</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ion Fluoride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bao </a:t>
            </a:r>
            <a:r>
              <a:rPr lang="en-US" sz="1200" kern="1200" dirty="0" err="1">
                <a:solidFill>
                  <a:schemeClr val="tx1"/>
                </a:solidFill>
                <a:effectLst/>
                <a:latin typeface="+mn-lt"/>
                <a:ea typeface="+mn-ea"/>
                <a:cs typeface="+mn-cs"/>
              </a:rPr>
              <a:t>phủ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bao </a:t>
            </a:r>
            <a:r>
              <a:rPr lang="en-US" sz="1200" kern="1200" dirty="0" err="1">
                <a:solidFill>
                  <a:schemeClr val="tx1"/>
                </a:solidFill>
                <a:effectLst/>
                <a:latin typeface="+mn-lt"/>
                <a:ea typeface="+mn-ea"/>
                <a:cs typeface="+mn-cs"/>
              </a:rPr>
              <a:t>phủ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vẫn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trải</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hòa</a:t>
            </a:r>
            <a:r>
              <a:rPr lang="en-US" sz="1200" kern="1200" dirty="0">
                <a:solidFill>
                  <a:schemeClr val="tx1"/>
                </a:solidFill>
                <a:effectLst/>
                <a:latin typeface="+mn-lt"/>
                <a:ea typeface="+mn-ea"/>
                <a:cs typeface="+mn-cs"/>
              </a:rPr>
              <a:t> tan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pH </a:t>
            </a:r>
            <a:r>
              <a:rPr lang="en-US" sz="1200" kern="1200" dirty="0" err="1">
                <a:solidFill>
                  <a:schemeClr val="tx1"/>
                </a:solidFill>
                <a:effectLst/>
                <a:latin typeface="+mn-lt"/>
                <a:ea typeface="+mn-ea"/>
                <a:cs typeface="+mn-cs"/>
              </a:rPr>
              <a:t>dưới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mức</a:t>
            </a:r>
            <a:r>
              <a:rPr lang="en-US" sz="1200" kern="1200" dirty="0">
                <a:solidFill>
                  <a:schemeClr val="tx1"/>
                </a:solidFill>
                <a:effectLst/>
                <a:latin typeface="+mn-lt"/>
                <a:ea typeface="+mn-ea"/>
                <a:cs typeface="+mn-cs"/>
              </a:rPr>
              <a:t> 5.5.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pH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hạn</a:t>
            </a:r>
            <a:r>
              <a:rPr lang="en-US" sz="1200" kern="1200" dirty="0">
                <a:solidFill>
                  <a:schemeClr val="tx1"/>
                </a:solidFill>
                <a:effectLst/>
                <a:latin typeface="+mn-lt"/>
                <a:ea typeface="+mn-ea"/>
                <a:cs typeface="+mn-cs"/>
              </a:rPr>
              <a:t> 5.5,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nồng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ion Fluoride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đẩy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chất</a:t>
            </a:r>
            <a:r>
              <a:rPr lang="en-US" sz="1200" kern="1200" dirty="0">
                <a:solidFill>
                  <a:schemeClr val="tx1"/>
                </a:solidFill>
                <a:effectLst/>
                <a:latin typeface="+mn-lt"/>
                <a:ea typeface="+mn-ea"/>
                <a:cs typeface="+mn-cs"/>
              </a:rPr>
              <a:t> fluorapatite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mặt</a:t>
            </a:r>
            <a:r>
              <a:rPr lang="en-US" sz="1200" kern="1200" dirty="0">
                <a:solidFill>
                  <a:schemeClr val="tx1"/>
                </a:solidFill>
                <a:effectLst/>
                <a:latin typeface="+mn-lt"/>
                <a:ea typeface="+mn-ea"/>
                <a:cs typeface="+mn-cs"/>
              </a:rPr>
              <a:t> rang (</a:t>
            </a:r>
            <a:r>
              <a:rPr lang="en-US" sz="1200" kern="1200" dirty="0" err="1">
                <a:solidFill>
                  <a:schemeClr val="tx1"/>
                </a:solidFill>
                <a:effectLst/>
                <a:latin typeface="+mn-lt"/>
                <a:ea typeface="+mn-ea"/>
                <a:cs typeface="+mn-cs"/>
              </a:rPr>
              <a:t>Fhap</a:t>
            </a:r>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9,10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Sau </a:t>
            </a:r>
            <a:r>
              <a:rPr lang="en-US" sz="1200" kern="1200" dirty="0" err="1">
                <a:solidFill>
                  <a:schemeClr val="tx1"/>
                </a:solidFill>
                <a:effectLst/>
                <a:latin typeface="+mn-lt"/>
                <a:ea typeface="+mn-ea"/>
                <a:cs typeface="+mn-cs"/>
              </a:rPr>
              <a:t>vài</a:t>
            </a:r>
            <a:r>
              <a:rPr lang="en-US" sz="1200" kern="1200" dirty="0">
                <a:solidFill>
                  <a:schemeClr val="tx1"/>
                </a:solidFill>
                <a:effectLst/>
                <a:latin typeface="+mn-lt"/>
                <a:ea typeface="+mn-ea"/>
                <a:cs typeface="+mn-cs"/>
              </a:rPr>
              <a:t> chu </a:t>
            </a:r>
            <a:r>
              <a:rPr lang="en-US" sz="1200" kern="1200" dirty="0" err="1">
                <a:solidFill>
                  <a:schemeClr val="tx1"/>
                </a:solidFill>
                <a:effectLst/>
                <a:latin typeface="+mn-lt"/>
                <a:ea typeface="+mn-ea"/>
                <a:cs typeface="+mn-cs"/>
              </a:rPr>
              <a:t>kì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lặp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lặp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ngoài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men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acid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pH </a:t>
            </a:r>
            <a:r>
              <a:rPr lang="en-US" sz="1200" kern="1200" dirty="0" err="1">
                <a:solidFill>
                  <a:schemeClr val="tx1"/>
                </a:solidFill>
                <a:effectLst/>
                <a:latin typeface="+mn-lt"/>
                <a:ea typeface="+mn-ea"/>
                <a:cs typeface="+mn-cs"/>
              </a:rPr>
              <a:t>tới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ra (pH 4.5). </a:t>
            </a:r>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39</a:t>
            </a:fld>
            <a:endParaRPr lang="en-US"/>
          </a:p>
        </p:txBody>
      </p:sp>
    </p:spTree>
    <p:extLst>
      <p:ext uri="{BB962C8B-B14F-4D97-AF65-F5344CB8AC3E}">
        <p14:creationId xmlns:p14="http://schemas.microsoft.com/office/powerpoint/2010/main" val="1743621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50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mặt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nay Fluoride </a:t>
            </a:r>
            <a:r>
              <a:rPr lang="en-US" sz="1200" kern="1200" dirty="0" err="1">
                <a:solidFill>
                  <a:schemeClr val="tx1"/>
                </a:solidFill>
                <a:effectLst/>
                <a:latin typeface="+mn-lt"/>
                <a:ea typeface="+mn-ea"/>
                <a:cs typeface="+mn-cs"/>
              </a:rPr>
              <a:t>đóng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trò</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ngừa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men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đọan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trúc</a:t>
            </a:r>
            <a:r>
              <a:rPr lang="en-US" sz="1200" kern="1200" dirty="0">
                <a:solidFill>
                  <a:schemeClr val="tx1"/>
                </a:solidFill>
                <a:effectLst/>
                <a:latin typeface="+mn-lt"/>
                <a:ea typeface="+mn-ea"/>
                <a:cs typeface="+mn-cs"/>
              </a:rPr>
              <a:t> men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Ngoài</a:t>
            </a:r>
            <a:r>
              <a:rPr lang="en-US" sz="1200" kern="1200" dirty="0">
                <a:solidFill>
                  <a:schemeClr val="tx1"/>
                </a:solidFill>
                <a:effectLst/>
                <a:latin typeface="+mn-lt"/>
                <a:ea typeface="+mn-ea"/>
                <a:cs typeface="+mn-cs"/>
              </a:rPr>
              <a:t> ra, Fluoride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đẩy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men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đ</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dựa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nguồn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qua đ</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t>
            </a:r>
            <a:r>
              <a:rPr lang="vi-VN" sz="1200" kern="1200" dirty="0">
                <a:solidFill>
                  <a:schemeClr val="tx1"/>
                </a:solidFill>
                <a:effectLst/>
                <a:latin typeface="+mn-lt"/>
                <a:ea typeface="+mn-ea"/>
                <a:cs typeface="+mn-cs"/>
              </a:rPr>
              <a:t>ư</a:t>
            </a:r>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nguồn</a:t>
            </a:r>
            <a:r>
              <a:rPr lang="en-US" sz="1200" kern="1200" dirty="0">
                <a:solidFill>
                  <a:schemeClr val="tx1"/>
                </a:solidFill>
                <a:effectLst/>
                <a:latin typeface="+mn-lt"/>
                <a:ea typeface="+mn-ea"/>
                <a:cs typeface="+mn-cs"/>
              </a:rPr>
              <a:t> n</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dạng</a:t>
            </a:r>
            <a:r>
              <a:rPr lang="en-US" sz="1200" kern="1200" dirty="0">
                <a:solidFill>
                  <a:schemeClr val="tx1"/>
                </a:solidFill>
                <a:effectLst/>
                <a:latin typeface="+mn-lt"/>
                <a:ea typeface="+mn-ea"/>
                <a:cs typeface="+mn-cs"/>
              </a:rPr>
              <a:t> fluoride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chỗ</a:t>
            </a:r>
            <a:r>
              <a:rPr lang="en-US" sz="1200" kern="1200" dirty="0">
                <a:solidFill>
                  <a:schemeClr val="tx1"/>
                </a:solidFill>
                <a:effectLst/>
                <a:latin typeface="+mn-lt"/>
                <a:ea typeface="+mn-ea"/>
                <a:cs typeface="+mn-cs"/>
              </a:rPr>
              <a:t> đ</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răng</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40</a:t>
            </a:fld>
            <a:endParaRPr lang="en-US"/>
          </a:p>
        </p:txBody>
      </p:sp>
    </p:spTree>
    <p:extLst>
      <p:ext uri="{BB962C8B-B14F-4D97-AF65-F5344CB8AC3E}">
        <p14:creationId xmlns:p14="http://schemas.microsoft.com/office/powerpoint/2010/main" val="2873926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42</a:t>
            </a:fld>
            <a:endParaRPr lang="en-US"/>
          </a:p>
        </p:txBody>
      </p:sp>
    </p:spTree>
    <p:extLst>
      <p:ext uri="{BB962C8B-B14F-4D97-AF65-F5344CB8AC3E}">
        <p14:creationId xmlns:p14="http://schemas.microsoft.com/office/powerpoint/2010/main" val="1264506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603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err="1">
                <a:effectLst/>
                <a:latin typeface="Arial" panose="020B0604020202020204" pitchFamily="34" charset="0"/>
                <a:ea typeface="Calibri" panose="020F0502020204030204" pitchFamily="34" charset="0"/>
                <a:cs typeface="Times New Roman" panose="02020603050405020304" pitchFamily="18" charset="0"/>
              </a:rPr>
              <a:t>Thông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thường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800" dirty="0">
                <a:effectLst/>
                <a:latin typeface="Arial" panose="020B0604020202020204" pitchFamily="34" charset="0"/>
                <a:ea typeface="Calibri" panose="020F0502020204030204" pitchFamily="34" charset="0"/>
                <a:cs typeface="Times New Roman" panose="02020603050405020304" pitchFamily="18" charset="0"/>
              </a:rPr>
              <a:t> vi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khuẩn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cư</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trú</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sớm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bề</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răng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liên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cầu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trùng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chẳng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hạn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1800" dirty="0">
                <a:effectLst/>
                <a:latin typeface="Arial" panose="020B0604020202020204" pitchFamily="34" charset="0"/>
                <a:ea typeface="Calibri" panose="020F0502020204030204" pitchFamily="34" charset="0"/>
                <a:cs typeface="Times New Roman" panose="02020603050405020304" pitchFamily="18" charset="0"/>
              </a:rPr>
              <a:t> Streptococcus mitis, Streptococcus sanguinis, Streptococcus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gordonii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phân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loại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liên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quan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chặt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chẽ</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khác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việc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tiêu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thụ</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thường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xuyên</a:t>
            </a:r>
            <a:r>
              <a:rPr lang="en-US" sz="1800" dirty="0">
                <a:effectLst/>
                <a:latin typeface="Arial" panose="020B0604020202020204" pitchFamily="34" charset="0"/>
                <a:ea typeface="Calibri" panose="020F0502020204030204" pitchFamily="34" charset="0"/>
                <a:cs typeface="Times New Roman" panose="02020603050405020304" pitchFamily="18" charset="0"/>
              </a:rPr>
              <a:t> carbohydrate,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đặc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biệt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thiếu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vệ</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răng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miệng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điều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này</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phát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triển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đặc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nổi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lên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mảng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bám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răng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chẳng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hạn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môi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trường</a:t>
            </a:r>
            <a:r>
              <a:rPr lang="en-US" sz="1800" dirty="0">
                <a:effectLst/>
                <a:latin typeface="Arial" panose="020B0604020202020204" pitchFamily="34" charset="0"/>
                <a:ea typeface="Calibri" panose="020F0502020204030204" pitchFamily="34" charset="0"/>
                <a:cs typeface="Times New Roman" panose="02020603050405020304" pitchFamily="18" charset="0"/>
              </a:rPr>
              <a:t> vi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mô</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axit</a:t>
            </a:r>
            <a:r>
              <a:rPr lang="en-US" sz="1800" dirty="0">
                <a:effectLst/>
                <a:latin typeface="Arial" panose="020B0604020202020204" pitchFamily="34" charset="0"/>
                <a:ea typeface="Calibri" panose="020F0502020204030204" pitchFamily="34" charset="0"/>
                <a:cs typeface="Times New Roman" panose="02020603050405020304" pitchFamily="18" charset="0"/>
              </a:rPr>
              <a:t> do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quá</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lên</a:t>
            </a:r>
            <a:r>
              <a:rPr lang="en-US" sz="1800" dirty="0">
                <a:effectLst/>
                <a:latin typeface="Arial" panose="020B0604020202020204" pitchFamily="34" charset="0"/>
                <a:ea typeface="Calibri" panose="020F0502020204030204" pitchFamily="34" charset="0"/>
                <a:cs typeface="Times New Roman" panose="02020603050405020304" pitchFamily="18" charset="0"/>
              </a:rPr>
              <a:t> men carbohydrate.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Thông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thường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bọt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miệng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đủ</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khả</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năng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đệm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hòa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axit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hữu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cơ</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tạo</a:t>
            </a:r>
            <a:r>
              <a:rPr lang="en-US" sz="1800" dirty="0">
                <a:effectLst/>
                <a:latin typeface="Arial" panose="020B0604020202020204" pitchFamily="34" charset="0"/>
                <a:ea typeface="Calibri" panose="020F0502020204030204" pitchFamily="34" charset="0"/>
                <a:cs typeface="Times New Roman" panose="02020603050405020304" pitchFamily="18" charset="0"/>
              </a:rPr>
              <a:t> ra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bởi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quá</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trao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đổi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chất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1800" dirty="0">
                <a:effectLst/>
                <a:latin typeface="Arial" panose="020B0604020202020204" pitchFamily="34" charset="0"/>
                <a:ea typeface="Calibri" panose="020F0502020204030204" pitchFamily="34" charset="0"/>
                <a:cs typeface="Times New Roman" panose="02020603050405020304" pitchFamily="18" charset="0"/>
              </a:rPr>
              <a:t> vi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khuẩn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sửa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chữa</a:t>
            </a:r>
            <a:r>
              <a:rPr lang="en-US" sz="1800" dirty="0">
                <a:effectLst/>
                <a:latin typeface="Arial" panose="020B0604020202020204" pitchFamily="34" charset="0"/>
                <a:ea typeface="Calibri" panose="020F0502020204030204" pitchFamily="34" charset="0"/>
                <a:cs typeface="Times New Roman" panose="02020603050405020304" pitchFamily="18" charset="0"/>
              </a:rPr>
              <a:t> men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răng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bị</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hư</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hỏng</a:t>
            </a:r>
            <a:r>
              <a:rPr lang="en-US" sz="1800" dirty="0">
                <a:effectLst/>
                <a:latin typeface="Arial" panose="020B0604020202020204" pitchFamily="34" charset="0"/>
                <a:ea typeface="Calibri" panose="020F0502020204030204" pitchFamily="34" charset="0"/>
                <a:cs typeface="Times New Roman" panose="02020603050405020304" pitchFamily="18" charset="0"/>
              </a:rPr>
              <a:t> do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axit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Tuy</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nhiên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sự</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gia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tăng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dày</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mật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mảng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bám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giàu</a:t>
            </a:r>
            <a:r>
              <a:rPr lang="en-US" sz="1800" dirty="0">
                <a:effectLst/>
                <a:latin typeface="Arial" panose="020B0604020202020204" pitchFamily="34" charset="0"/>
                <a:ea typeface="Calibri" panose="020F0502020204030204" pitchFamily="34" charset="0"/>
                <a:cs typeface="Times New Roman" panose="02020603050405020304" pitchFamily="18" charset="0"/>
              </a:rPr>
              <a:t> exopolysaccharide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ngăn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cản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sự</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khuếch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tán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bọt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vào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màng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sự</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khuếch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tán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axit</a:t>
            </a:r>
            <a:r>
              <a:rPr lang="en-US" sz="1800" dirty="0">
                <a:effectLst/>
                <a:latin typeface="Arial" panose="020B0604020202020204" pitchFamily="34" charset="0"/>
                <a:ea typeface="Calibri" panose="020F0502020204030204" pitchFamily="34" charset="0"/>
                <a:cs typeface="Times New Roman" panose="02020603050405020304" pitchFamily="18" charset="0"/>
              </a:rPr>
              <a:t> ra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khỏi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màng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chủng</a:t>
            </a:r>
            <a:r>
              <a:rPr lang="en-US" sz="1800" dirty="0">
                <a:effectLst/>
                <a:latin typeface="Arial" panose="020B0604020202020204" pitchFamily="34" charset="0"/>
                <a:ea typeface="Calibri" panose="020F0502020204030204" pitchFamily="34" charset="0"/>
                <a:cs typeface="Times New Roman" panose="02020603050405020304" pitchFamily="18" charset="0"/>
              </a:rPr>
              <a:t> vi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khuẩn</a:t>
            </a:r>
            <a:r>
              <a:rPr lang="en-US" sz="1800" dirty="0">
                <a:effectLst/>
                <a:latin typeface="Arial" panose="020B0604020202020204" pitchFamily="34" charset="0"/>
                <a:ea typeface="Calibri" panose="020F0502020204030204" pitchFamily="34" charset="0"/>
                <a:cs typeface="Times New Roman" panose="02020603050405020304" pitchFamily="18" charset="0"/>
              </a:rPr>
              <a:t> ban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đầu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tương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thích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nghi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tốt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điều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kiện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axit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làm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giàu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thêm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phân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loại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chịu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axit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axituric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1800" dirty="0">
                <a:effectLst/>
                <a:latin typeface="Arial" panose="020B0604020202020204" pitchFamily="34" charset="0"/>
                <a:ea typeface="Calibri" panose="020F0502020204030204" pitchFamily="34" charset="0"/>
                <a:cs typeface="Times New Roman" panose="02020603050405020304" pitchFamily="18" charset="0"/>
              </a:rPr>
              <a:t> Streptococcus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mutans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Veillonella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spp</a:t>
            </a:r>
            <a:r>
              <a:rPr lang="en-US" sz="1800" dirty="0">
                <a:effectLst/>
                <a:latin typeface="Arial" panose="020B0604020202020204" pitchFamily="34" charset="0"/>
                <a:ea typeface="Calibri" panose="020F0502020204030204" pitchFamily="34" charset="0"/>
                <a:cs typeface="Times New Roman" panose="02020603050405020304" pitchFamily="18" charset="0"/>
              </a:rPr>
              <a:t>, Lactobacillus spp.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Điều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này</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dẫn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đến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tỷ</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lệ</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khử</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khoáng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1800" dirty="0">
                <a:effectLst/>
                <a:latin typeface="Arial" panose="020B0604020202020204" pitchFamily="34" charset="0"/>
                <a:ea typeface="Calibri" panose="020F0502020204030204" pitchFamily="34" charset="0"/>
                <a:cs typeface="Times New Roman" panose="02020603050405020304" pitchFamily="18" charset="0"/>
              </a:rPr>
              <a:t> men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răng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sẽ</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vượt</a:t>
            </a:r>
            <a:r>
              <a:rPr lang="en-US" sz="1800" dirty="0">
                <a:effectLst/>
                <a:latin typeface="Arial" panose="020B0604020202020204" pitchFamily="34" charset="0"/>
                <a:ea typeface="Calibri" panose="020F0502020204030204" pitchFamily="34" charset="0"/>
                <a:cs typeface="Times New Roman" panose="02020603050405020304" pitchFamily="18" charset="0"/>
              </a:rPr>
              <a:t> qua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quá</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sửa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chữa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tái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khoáng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dẫn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đến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bệnh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lý</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lâm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sàng</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2268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729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209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50ed617260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50ed617260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gn="ctr" rtl="0" fontAlgn="t">
              <a:lnSpc>
                <a:spcPct val="150000"/>
              </a:lnSpc>
              <a:spcBef>
                <a:spcPts val="0"/>
              </a:spcBef>
              <a:spcAft>
                <a:spcPts val="0"/>
              </a:spcAft>
            </a:pPr>
            <a:r>
              <a:rPr lang="en-US" sz="1800" b="1" i="0" u="none" strike="noStrike" dirty="0">
                <a:solidFill>
                  <a:srgbClr val="FFFFFF"/>
                </a:solidFill>
                <a:effectLst/>
                <a:latin typeface="Arial" panose="020B0604020202020204" pitchFamily="34" charset="0"/>
              </a:rPr>
              <a:t>0</a:t>
            </a:r>
            <a:endParaRPr lang="en-US" sz="1800" b="0" i="0" u="none" strike="noStrike" dirty="0">
              <a:effectLst/>
              <a:latin typeface="Arial" panose="020B0604020202020204" pitchFamily="34" charset="0"/>
            </a:endParaRPr>
          </a:p>
          <a:p>
            <a:pPr marL="0" marR="0" algn="l" rtl="0" fontAlgn="t">
              <a:lnSpc>
                <a:spcPct val="150000"/>
              </a:lnSpc>
              <a:spcBef>
                <a:spcPts val="0"/>
              </a:spcBef>
              <a:spcAft>
                <a:spcPts val="0"/>
              </a:spcAft>
            </a:pPr>
            <a:r>
              <a:rPr lang="en-US" sz="1800" b="1" i="0" u="none" strike="noStrike" dirty="0" err="1">
                <a:solidFill>
                  <a:srgbClr val="FFFFFF"/>
                </a:solidFill>
                <a:effectLst/>
                <a:latin typeface="Arial" panose="020B0604020202020204" pitchFamily="34" charset="0"/>
              </a:rPr>
              <a:t>Lành</a:t>
            </a:r>
            <a:r>
              <a:rPr lang="en-US" sz="1800" b="1" i="0" u="none" strike="noStrike" dirty="0">
                <a:solidFill>
                  <a:srgbClr val="FFFFFF"/>
                </a:solidFill>
                <a:effectLst/>
                <a:latin typeface="Arial" panose="020B0604020202020204" pitchFamily="34" charset="0"/>
              </a:rPr>
              <a:t> </a:t>
            </a:r>
            <a:r>
              <a:rPr lang="en-US" sz="1800" b="1" i="0" u="none" strike="noStrike" dirty="0" err="1">
                <a:solidFill>
                  <a:srgbClr val="FFFFFF"/>
                </a:solidFill>
                <a:effectLst/>
                <a:latin typeface="Arial" panose="020B0604020202020204" pitchFamily="34" charset="0"/>
              </a:rPr>
              <a:t>mạnh</a:t>
            </a:r>
            <a:endParaRPr lang="en-US" sz="1800" b="0" i="0" u="none" strike="noStrike" dirty="0">
              <a:effectLst/>
              <a:latin typeface="Arial" panose="020B0604020202020204" pitchFamily="34" charset="0"/>
            </a:endParaRPr>
          </a:p>
          <a:p>
            <a:pPr marL="0" marR="0" algn="ctr" rtl="0" fontAlgn="t">
              <a:lnSpc>
                <a:spcPct val="150000"/>
              </a:lnSpc>
              <a:spcBef>
                <a:spcPts val="0"/>
              </a:spcBef>
              <a:spcAft>
                <a:spcPts val="0"/>
              </a:spcAft>
            </a:pPr>
            <a:r>
              <a:rPr lang="en-US" sz="1800" b="1" i="0" u="none" strike="noStrike" dirty="0">
                <a:solidFill>
                  <a:srgbClr val="FFFFFF"/>
                </a:solidFill>
                <a:effectLst/>
                <a:latin typeface="Arial" panose="020B0604020202020204" pitchFamily="34" charset="0"/>
              </a:rPr>
              <a:t>1</a:t>
            </a:r>
            <a:endParaRPr lang="en-US" sz="1800" b="0" i="0" u="none" strike="noStrike" dirty="0">
              <a:effectLst/>
              <a:latin typeface="Arial" panose="020B0604020202020204" pitchFamily="34" charset="0"/>
            </a:endParaRPr>
          </a:p>
          <a:p>
            <a:pPr marL="0" marR="0" algn="l" rtl="0" fontAlgn="t">
              <a:lnSpc>
                <a:spcPct val="150000"/>
              </a:lnSpc>
              <a:spcBef>
                <a:spcPts val="0"/>
              </a:spcBef>
              <a:spcAft>
                <a:spcPts val="0"/>
              </a:spcAft>
            </a:pPr>
            <a:r>
              <a:rPr lang="en-US" sz="1800" b="0" i="0" u="none" strike="noStrike" dirty="0" err="1">
                <a:solidFill>
                  <a:srgbClr val="000000"/>
                </a:solidFill>
                <a:effectLst/>
                <a:latin typeface="Arial" panose="020B0604020202020204" pitchFamily="34" charset="0"/>
              </a:rPr>
              <a:t>Đốm</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trắng</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đục</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sau</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khi</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thổi</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khô</a:t>
            </a:r>
            <a:r>
              <a:rPr lang="en-US" sz="1800" b="0" i="0" u="none" strike="noStrike" dirty="0">
                <a:solidFill>
                  <a:srgbClr val="000000"/>
                </a:solidFill>
                <a:effectLst/>
                <a:latin typeface="Arial" panose="020B0604020202020204" pitchFamily="34" charset="0"/>
              </a:rPr>
              <a:t> 5 </a:t>
            </a:r>
            <a:r>
              <a:rPr lang="en-US" sz="1800" b="0" i="0" u="none" strike="noStrike" dirty="0" err="1">
                <a:solidFill>
                  <a:srgbClr val="000000"/>
                </a:solidFill>
                <a:effectLst/>
                <a:latin typeface="Arial" panose="020B0604020202020204" pitchFamily="34" charset="0"/>
              </a:rPr>
              <a:t>giây</a:t>
            </a:r>
            <a:r>
              <a:rPr lang="en-US" sz="1800" b="0" i="0" u="none" strike="noStrike" dirty="0">
                <a:solidFill>
                  <a:srgbClr val="000000"/>
                </a:solidFill>
                <a:effectLst/>
                <a:latin typeface="Arial" panose="020B0604020202020204" pitchFamily="34" charset="0"/>
              </a:rPr>
              <a:t>)</a:t>
            </a:r>
            <a:endParaRPr lang="en-US" sz="1800" b="0" i="0" u="none" strike="noStrike" dirty="0">
              <a:effectLst/>
              <a:latin typeface="Arial" panose="020B0604020202020204" pitchFamily="34" charset="0"/>
            </a:endParaRPr>
          </a:p>
          <a:p>
            <a:pPr marL="0" marR="0" algn="ctr" rtl="0" fontAlgn="t">
              <a:lnSpc>
                <a:spcPct val="150000"/>
              </a:lnSpc>
              <a:spcBef>
                <a:spcPts val="0"/>
              </a:spcBef>
              <a:spcAft>
                <a:spcPts val="0"/>
              </a:spcAft>
            </a:pPr>
            <a:r>
              <a:rPr lang="en-US" sz="1800" b="1" i="0" u="none" strike="noStrike" dirty="0">
                <a:solidFill>
                  <a:srgbClr val="FFFFFF"/>
                </a:solidFill>
                <a:effectLst/>
                <a:latin typeface="Arial" panose="020B0604020202020204" pitchFamily="34" charset="0"/>
              </a:rPr>
              <a:t>2</a:t>
            </a:r>
            <a:endParaRPr lang="en-US" sz="1800" b="0" i="0" u="none" strike="noStrike" dirty="0">
              <a:effectLst/>
              <a:latin typeface="Arial" panose="020B0604020202020204" pitchFamily="34" charset="0"/>
            </a:endParaRPr>
          </a:p>
          <a:p>
            <a:pPr marL="0" marR="0" algn="l" rtl="0" fontAlgn="t">
              <a:lnSpc>
                <a:spcPct val="150000"/>
              </a:lnSpc>
              <a:spcBef>
                <a:spcPts val="0"/>
              </a:spcBef>
              <a:spcAft>
                <a:spcPts val="0"/>
              </a:spcAft>
            </a:pPr>
            <a:r>
              <a:rPr lang="en-US" sz="1800" b="0" i="0" u="none" strike="noStrike" dirty="0" err="1">
                <a:solidFill>
                  <a:srgbClr val="000000"/>
                </a:solidFill>
                <a:effectLst/>
                <a:latin typeface="Arial" panose="020B0604020202020204" pitchFamily="34" charset="0"/>
              </a:rPr>
              <a:t>Đổi</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màu</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trên</a:t>
            </a:r>
            <a:r>
              <a:rPr lang="en-US" sz="1800" b="0" i="0" u="none" strike="noStrike" dirty="0">
                <a:solidFill>
                  <a:srgbClr val="000000"/>
                </a:solidFill>
                <a:effectLst/>
                <a:latin typeface="Arial" panose="020B0604020202020204" pitchFamily="34" charset="0"/>
              </a:rPr>
              <a:t> men (</a:t>
            </a:r>
            <a:r>
              <a:rPr lang="en-US" sz="1800" b="0" i="0" u="none" strike="noStrike" dirty="0" err="1">
                <a:solidFill>
                  <a:srgbClr val="000000"/>
                </a:solidFill>
                <a:effectLst/>
                <a:latin typeface="Arial" panose="020B0604020202020204" pitchFamily="34" charset="0"/>
              </a:rPr>
              <a:t>răng</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ướt</a:t>
            </a:r>
            <a:r>
              <a:rPr lang="en-US" sz="1800" b="0" i="0" u="none" strike="noStrike" dirty="0">
                <a:solidFill>
                  <a:srgbClr val="000000"/>
                </a:solidFill>
                <a:effectLst/>
                <a:latin typeface="Arial" panose="020B0604020202020204" pitchFamily="34" charset="0"/>
              </a:rPr>
              <a:t>)</a:t>
            </a:r>
            <a:endParaRPr lang="en-US" sz="1800" b="0" i="0" u="none" strike="noStrike" dirty="0">
              <a:effectLst/>
              <a:latin typeface="Arial" panose="020B0604020202020204" pitchFamily="34" charset="0"/>
            </a:endParaRPr>
          </a:p>
          <a:p>
            <a:pPr marL="0" marR="0" algn="ctr" rtl="0" fontAlgn="t">
              <a:lnSpc>
                <a:spcPct val="150000"/>
              </a:lnSpc>
              <a:spcBef>
                <a:spcPts val="0"/>
              </a:spcBef>
              <a:spcAft>
                <a:spcPts val="0"/>
              </a:spcAft>
            </a:pPr>
            <a:r>
              <a:rPr lang="en-US" sz="1800" b="1" i="0" u="none" strike="noStrike" dirty="0">
                <a:solidFill>
                  <a:srgbClr val="FFFFFF"/>
                </a:solidFill>
                <a:effectLst/>
                <a:latin typeface="Arial" panose="020B0604020202020204" pitchFamily="34" charset="0"/>
              </a:rPr>
              <a:t>3</a:t>
            </a:r>
            <a:endParaRPr lang="en-US" sz="1800" b="0" i="0" u="none" strike="noStrike" dirty="0">
              <a:effectLst/>
              <a:latin typeface="Arial" panose="020B0604020202020204" pitchFamily="34" charset="0"/>
            </a:endParaRPr>
          </a:p>
          <a:p>
            <a:pPr marL="0" marR="0" algn="l" rtl="0" fontAlgn="t">
              <a:lnSpc>
                <a:spcPct val="150000"/>
              </a:lnSpc>
              <a:spcBef>
                <a:spcPts val="0"/>
              </a:spcBef>
              <a:spcAft>
                <a:spcPts val="0"/>
              </a:spcAft>
            </a:pPr>
            <a:r>
              <a:rPr lang="en-US" sz="1800" b="0" i="0" u="none" strike="noStrike" dirty="0" err="1">
                <a:solidFill>
                  <a:srgbClr val="000000"/>
                </a:solidFill>
                <a:effectLst/>
                <a:latin typeface="Arial" panose="020B0604020202020204" pitchFamily="34" charset="0"/>
              </a:rPr>
              <a:t>Vỡ</a:t>
            </a:r>
            <a:r>
              <a:rPr lang="en-US" sz="1800" b="0" i="0" u="none" strike="noStrike" dirty="0">
                <a:solidFill>
                  <a:srgbClr val="000000"/>
                </a:solidFill>
                <a:effectLst/>
                <a:latin typeface="Arial" panose="020B0604020202020204" pitchFamily="34" charset="0"/>
              </a:rPr>
              <a:t> men </a:t>
            </a:r>
            <a:r>
              <a:rPr lang="en-US" sz="1800" b="0" i="0" u="none" strike="noStrike" dirty="0" err="1">
                <a:solidFill>
                  <a:srgbClr val="000000"/>
                </a:solidFill>
                <a:effectLst/>
                <a:latin typeface="Arial" panose="020B0604020202020204" pitchFamily="34" charset="0"/>
              </a:rPr>
              <a:t>định</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khu</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không</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thấy</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ngà</a:t>
            </a:r>
            <a:r>
              <a:rPr lang="en-US" sz="1800" b="0" i="0" u="none" strike="noStrike" dirty="0">
                <a:solidFill>
                  <a:srgbClr val="000000"/>
                </a:solidFill>
                <a:effectLst/>
                <a:latin typeface="Arial" panose="020B0604020202020204" pitchFamily="34" charset="0"/>
              </a:rPr>
              <a:t>)</a:t>
            </a:r>
            <a:endParaRPr lang="en-US" sz="1800" b="0" i="0" u="none" strike="noStrike" dirty="0">
              <a:effectLst/>
              <a:latin typeface="Arial" panose="020B0604020202020204" pitchFamily="34" charset="0"/>
            </a:endParaRPr>
          </a:p>
          <a:p>
            <a:pPr marL="0" marR="0" algn="ctr" rtl="0" fontAlgn="t">
              <a:lnSpc>
                <a:spcPct val="150000"/>
              </a:lnSpc>
              <a:spcBef>
                <a:spcPts val="0"/>
              </a:spcBef>
              <a:spcAft>
                <a:spcPts val="0"/>
              </a:spcAft>
            </a:pPr>
            <a:r>
              <a:rPr lang="en-US" sz="1800" b="1" i="0" u="none" strike="noStrike" dirty="0">
                <a:solidFill>
                  <a:srgbClr val="FFFFFF"/>
                </a:solidFill>
                <a:effectLst/>
                <a:latin typeface="Arial" panose="020B0604020202020204" pitchFamily="34" charset="0"/>
              </a:rPr>
              <a:t>4</a:t>
            </a:r>
            <a:endParaRPr lang="en-US" sz="1800" b="0" i="0" u="none" strike="noStrike" dirty="0">
              <a:effectLst/>
              <a:latin typeface="Arial" panose="020B0604020202020204" pitchFamily="34" charset="0"/>
            </a:endParaRPr>
          </a:p>
          <a:p>
            <a:pPr marL="0" marR="0" algn="l" rtl="0" fontAlgn="t">
              <a:lnSpc>
                <a:spcPct val="150000"/>
              </a:lnSpc>
              <a:spcBef>
                <a:spcPts val="0"/>
              </a:spcBef>
              <a:spcAft>
                <a:spcPts val="0"/>
              </a:spcAft>
              <a:tabLst>
                <a:tab pos="1000760" algn="l"/>
              </a:tabLst>
            </a:pPr>
            <a:r>
              <a:rPr lang="en-US" sz="1800" b="0" i="0" u="none" strike="noStrike" dirty="0" err="1">
                <a:solidFill>
                  <a:srgbClr val="000000"/>
                </a:solidFill>
                <a:effectLst/>
                <a:latin typeface="Arial" panose="020B0604020202020204" pitchFamily="34" charset="0"/>
              </a:rPr>
              <a:t>Bóng</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đen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ánh</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lên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từ</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ngà</a:t>
            </a:r>
            <a:endParaRPr lang="en-US" sz="1800" b="0" i="0" u="none" strike="noStrike" dirty="0">
              <a:effectLst/>
              <a:latin typeface="Arial" panose="020B0604020202020204" pitchFamily="34" charset="0"/>
            </a:endParaRPr>
          </a:p>
          <a:p>
            <a:pPr marL="0" marR="0" algn="ctr" rtl="0" fontAlgn="t">
              <a:lnSpc>
                <a:spcPct val="150000"/>
              </a:lnSpc>
              <a:spcBef>
                <a:spcPts val="0"/>
              </a:spcBef>
              <a:spcAft>
                <a:spcPts val="0"/>
              </a:spcAft>
            </a:pPr>
            <a:r>
              <a:rPr lang="en-US" sz="1800" b="1" i="0" u="none" strike="noStrike" dirty="0">
                <a:solidFill>
                  <a:srgbClr val="FFFFFF"/>
                </a:solidFill>
                <a:effectLst/>
                <a:latin typeface="Arial" panose="020B0604020202020204" pitchFamily="34" charset="0"/>
              </a:rPr>
              <a:t>5</a:t>
            </a:r>
            <a:endParaRPr lang="en-US" sz="1800" b="0" i="0" u="none" strike="noStrike" dirty="0">
              <a:effectLst/>
              <a:latin typeface="Arial" panose="020B0604020202020204" pitchFamily="34" charset="0"/>
            </a:endParaRPr>
          </a:p>
          <a:p>
            <a:pPr marL="0" marR="0" algn="l" rtl="0" fontAlgn="t">
              <a:lnSpc>
                <a:spcPct val="150000"/>
              </a:lnSpc>
              <a:spcBef>
                <a:spcPts val="0"/>
              </a:spcBef>
              <a:spcAft>
                <a:spcPts val="0"/>
              </a:spcAft>
            </a:pPr>
            <a:r>
              <a:rPr lang="en-US" sz="1800" b="0" i="0" u="none" strike="noStrike" dirty="0" err="1">
                <a:solidFill>
                  <a:srgbClr val="000000"/>
                </a:solidFill>
                <a:effectLst/>
                <a:latin typeface="Arial" panose="020B0604020202020204" pitchFamily="34" charset="0"/>
              </a:rPr>
              <a:t>Xoang</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sâu</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thấy</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ngà</a:t>
            </a:r>
            <a:endParaRPr lang="en-US" sz="1800" b="0" i="0" u="none" strike="noStrike" dirty="0">
              <a:effectLst/>
              <a:latin typeface="Arial" panose="020B0604020202020204" pitchFamily="34" charset="0"/>
            </a:endParaRPr>
          </a:p>
          <a:p>
            <a:pPr marL="0" marR="0" algn="ctr" rtl="0" fontAlgn="t">
              <a:lnSpc>
                <a:spcPct val="150000"/>
              </a:lnSpc>
              <a:spcBef>
                <a:spcPts val="0"/>
              </a:spcBef>
              <a:spcAft>
                <a:spcPts val="0"/>
              </a:spcAft>
            </a:pPr>
            <a:r>
              <a:rPr lang="en-US" sz="1800" b="1" i="0" u="none" strike="noStrike" dirty="0">
                <a:solidFill>
                  <a:srgbClr val="FFFFFF"/>
                </a:solidFill>
                <a:effectLst/>
                <a:latin typeface="Arial" panose="020B0604020202020204" pitchFamily="34" charset="0"/>
              </a:rPr>
              <a:t>6</a:t>
            </a:r>
            <a:endParaRPr lang="en-US" sz="1800" b="0" i="0" u="none" strike="noStrike" dirty="0">
              <a:effectLst/>
              <a:latin typeface="Arial" panose="020B0604020202020204" pitchFamily="34" charset="0"/>
            </a:endParaRPr>
          </a:p>
          <a:p>
            <a:pPr marL="0" marR="0" algn="l" rtl="0" fontAlgn="t">
              <a:lnSpc>
                <a:spcPct val="150000"/>
              </a:lnSpc>
              <a:spcBef>
                <a:spcPts val="0"/>
              </a:spcBef>
              <a:spcAft>
                <a:spcPts val="0"/>
              </a:spcAft>
            </a:pPr>
            <a:r>
              <a:rPr lang="en-US" sz="1800" b="0" i="0" u="none" strike="noStrike" dirty="0" err="1">
                <a:solidFill>
                  <a:srgbClr val="000000"/>
                </a:solidFill>
                <a:effectLst/>
                <a:latin typeface="Arial" panose="020B0604020202020204" pitchFamily="34" charset="0"/>
              </a:rPr>
              <a:t>Xoang</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sâu</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thấy</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ngà</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lan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rộng</a:t>
            </a:r>
            <a:r>
              <a:rPr lang="en-US" sz="1800" b="0" i="0" u="none" strike="noStrike" dirty="0">
                <a:solidFill>
                  <a:srgbClr val="000000"/>
                </a:solidFill>
                <a:effectLst/>
                <a:latin typeface="Arial" panose="020B0604020202020204" pitchFamily="34" charset="0"/>
              </a:rPr>
              <a:t> (&gt;1/2 </a:t>
            </a:r>
            <a:r>
              <a:rPr lang="en-US" sz="1800" b="0" i="0" u="none" strike="noStrike" dirty="0" err="1">
                <a:solidFill>
                  <a:srgbClr val="000000"/>
                </a:solidFill>
                <a:effectLst/>
                <a:latin typeface="Arial" panose="020B0604020202020204" pitchFamily="34" charset="0"/>
              </a:rPr>
              <a:t>mặt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răng</a:t>
            </a:r>
            <a:r>
              <a:rPr lang="en-US" sz="1800" b="0" i="0" u="none" strike="noStrike" dirty="0">
                <a:solidFill>
                  <a:srgbClr val="000000"/>
                </a:solidFill>
                <a:effectLst/>
                <a:latin typeface="Arial" panose="020B0604020202020204" pitchFamily="34" charset="0"/>
              </a:rPr>
              <a:t>)</a:t>
            </a:r>
            <a:endParaRPr lang="en-US"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89899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418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50ed6172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50ed6172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5620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17EC4AD-EFBF-4589-B66C-852F8A66ABE6}"/>
              </a:ext>
            </a:extLst>
          </p:cNvPr>
          <p:cNvSpPr/>
          <p:nvPr userDrawn="1"/>
        </p:nvSpPr>
        <p:spPr>
          <a:xfrm>
            <a:off x="0" y="3254185"/>
            <a:ext cx="12192000" cy="1296144"/>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8">
            <a:extLst>
              <a:ext uri="{FF2B5EF4-FFF2-40B4-BE49-F238E27FC236}">
                <a16:creationId xmlns:a16="http://schemas.microsoft.com/office/drawing/2014/main" xmlns="" id="{58227D9B-4DC9-42A0-8CF9-BB7312900CE7}"/>
              </a:ext>
            </a:extLst>
          </p:cNvPr>
          <p:cNvGrpSpPr/>
          <p:nvPr userDrawn="1"/>
        </p:nvGrpSpPr>
        <p:grpSpPr>
          <a:xfrm>
            <a:off x="741800" y="1570966"/>
            <a:ext cx="2520000" cy="4680000"/>
            <a:chOff x="445712" y="1449040"/>
            <a:chExt cx="2520000" cy="4680000"/>
          </a:xfrm>
        </p:grpSpPr>
        <p:sp>
          <p:nvSpPr>
            <p:cNvPr id="4" name="Rounded Rectangle 3">
              <a:extLst>
                <a:ext uri="{FF2B5EF4-FFF2-40B4-BE49-F238E27FC236}">
                  <a16:creationId xmlns:a16="http://schemas.microsoft.com/office/drawing/2014/main" xmlns="" id="{293CFA8D-B94B-4383-B955-D791FF940B24}"/>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a16="http://schemas.microsoft.com/office/drawing/2014/main" xmlns="" id="{4B2245DA-9353-4285-82BC-B089CF581693}"/>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1">
              <a:extLst>
                <a:ext uri="{FF2B5EF4-FFF2-40B4-BE49-F238E27FC236}">
                  <a16:creationId xmlns:a16="http://schemas.microsoft.com/office/drawing/2014/main" xmlns="" id="{8AAFA70C-806E-4A17-A309-59495F1E530C}"/>
                </a:ext>
              </a:extLst>
            </p:cNvPr>
            <p:cNvGrpSpPr/>
            <p:nvPr userDrawn="1"/>
          </p:nvGrpSpPr>
          <p:grpSpPr>
            <a:xfrm>
              <a:off x="1549420" y="5712364"/>
              <a:ext cx="312583" cy="312583"/>
              <a:chOff x="1570727" y="5532687"/>
              <a:chExt cx="312583" cy="312583"/>
            </a:xfrm>
          </p:grpSpPr>
          <p:sp>
            <p:nvSpPr>
              <p:cNvPr id="7" name="Oval 4">
                <a:extLst>
                  <a:ext uri="{FF2B5EF4-FFF2-40B4-BE49-F238E27FC236}">
                    <a16:creationId xmlns:a16="http://schemas.microsoft.com/office/drawing/2014/main" xmlns="" id="{65565765-92C3-407F-8886-9E5073CB74EB}"/>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a16="http://schemas.microsoft.com/office/drawing/2014/main" xmlns="" id="{90CC65E8-0C20-4C56-B0A4-4DD0FDF902B2}"/>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9" name="Picture Placeholder 9">
            <a:extLst>
              <a:ext uri="{FF2B5EF4-FFF2-40B4-BE49-F238E27FC236}">
                <a16:creationId xmlns:a16="http://schemas.microsoft.com/office/drawing/2014/main" xmlns="" id="{75D2DCAF-4F6E-4CCF-9764-00E6B131FFC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10" name="Text Placeholder 9">
            <a:extLst>
              <a:ext uri="{FF2B5EF4-FFF2-40B4-BE49-F238E27FC236}">
                <a16:creationId xmlns:a16="http://schemas.microsoft.com/office/drawing/2014/main" xmlns="" id="{EF98B47B-13A7-4210-8987-8314938EFBE1}"/>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191F7547-DEC3-4F57-B7AE-C56784060C3E}"/>
              </a:ext>
            </a:extLst>
          </p:cNvPr>
          <p:cNvSpPr>
            <a:spLocks noGrp="1"/>
          </p:cNvSpPr>
          <p:nvPr>
            <p:ph type="pic" idx="14" hasCustomPrompt="1"/>
          </p:nvPr>
        </p:nvSpPr>
        <p:spPr>
          <a:xfrm>
            <a:off x="0" y="1651105"/>
            <a:ext cx="3887755" cy="44259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xmlns="" id="{3ADA4B92-FE1E-4739-9125-1289AB946F62}"/>
              </a:ext>
            </a:extLst>
          </p:cNvPr>
          <p:cNvSpPr>
            <a:spLocks noGrp="1"/>
          </p:cNvSpPr>
          <p:nvPr>
            <p:ph type="pic" idx="15" hasCustomPrompt="1"/>
          </p:nvPr>
        </p:nvSpPr>
        <p:spPr>
          <a:xfrm>
            <a:off x="8304245" y="1651105"/>
            <a:ext cx="3887755" cy="44259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Text Placeholder 9">
            <a:extLst>
              <a:ext uri="{FF2B5EF4-FFF2-40B4-BE49-F238E27FC236}">
                <a16:creationId xmlns:a16="http://schemas.microsoft.com/office/drawing/2014/main" xmlns="" id="{0BB34A30-CD3B-40F0-9DCE-5F6C35A15FA0}"/>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4834995-3770-43B6-98B0-B21EBE67B5BC}"/>
              </a:ext>
            </a:extLst>
          </p:cNvPr>
          <p:cNvGrpSpPr/>
          <p:nvPr userDrawn="1"/>
        </p:nvGrpSpPr>
        <p:grpSpPr>
          <a:xfrm>
            <a:off x="638218" y="1536176"/>
            <a:ext cx="4966387" cy="2898882"/>
            <a:chOff x="-548507" y="477868"/>
            <a:chExt cx="11570449" cy="6357177"/>
          </a:xfrm>
        </p:grpSpPr>
        <p:sp>
          <p:nvSpPr>
            <p:cNvPr id="3" name="Freeform: Shape 2">
              <a:extLst>
                <a:ext uri="{FF2B5EF4-FFF2-40B4-BE49-F238E27FC236}">
                  <a16:creationId xmlns:a16="http://schemas.microsoft.com/office/drawing/2014/main" xmlns="" id="{0193F676-67F4-44E3-A57C-E2CF11E4B6A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xmlns="" id="{6D9444B5-3583-4F27-970B-523409789C7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DFAACED8-DC2B-438B-9C0A-E87BF55C01E1}"/>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1437C37D-4F17-4328-B3F5-D57B6C708B3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xmlns="" id="{4F666C5A-67E0-41FB-AE69-9513D3B300B9}"/>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xmlns="" id="{81DCF35D-7FC4-4A71-AD19-01E45540FF5E}"/>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xmlns="" id="{1E501F51-7461-4DA3-92D7-405C4C442D8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0160B541-6284-4EE1-A999-6206ACF38AB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xmlns="" id="{2659E64C-5143-40A3-A24F-BFF0CF481F3E}"/>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xmlns="" id="{458967B2-62EC-41D2-9E4F-13D81F704CF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CFD9293A-6941-4322-8719-58A04A9D6415}"/>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xmlns="" id="{75C53D2F-1D05-47EA-BFE1-4787D09B05F6}"/>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Picture Placeholder 2">
            <a:extLst>
              <a:ext uri="{FF2B5EF4-FFF2-40B4-BE49-F238E27FC236}">
                <a16:creationId xmlns:a16="http://schemas.microsoft.com/office/drawing/2014/main" xmlns="" id="{0352BBB0-DE1F-4891-A896-ECAA3F592FE4}"/>
              </a:ext>
            </a:extLst>
          </p:cNvPr>
          <p:cNvSpPr>
            <a:spLocks noGrp="1"/>
          </p:cNvSpPr>
          <p:nvPr>
            <p:ph type="pic" idx="12" hasCustomPrompt="1"/>
          </p:nvPr>
        </p:nvSpPr>
        <p:spPr>
          <a:xfrm>
            <a:off x="1305468" y="1701056"/>
            <a:ext cx="3590864" cy="232916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6" name="Text Placeholder 9">
            <a:extLst>
              <a:ext uri="{FF2B5EF4-FFF2-40B4-BE49-F238E27FC236}">
                <a16:creationId xmlns:a16="http://schemas.microsoft.com/office/drawing/2014/main" xmlns="" id="{226FE53E-FECD-4C21-9444-15F109D9C85D}"/>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89AA0029-1B70-412A-BF8C-594D261AA81E}"/>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10" name="TextBox 9">
            <a:extLst>
              <a:ext uri="{FF2B5EF4-FFF2-40B4-BE49-F238E27FC236}">
                <a16:creationId xmlns:a16="http://schemas.microsoft.com/office/drawing/2014/main" xmlns="" id="{CC123122-78C4-4265-ACB4-5DBC7555A31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11" name="TextBox 10">
            <a:extLst>
              <a:ext uri="{FF2B5EF4-FFF2-40B4-BE49-F238E27FC236}">
                <a16:creationId xmlns:a16="http://schemas.microsoft.com/office/drawing/2014/main" xmlns="" id="{0F0741B3-BB74-42AA-85D2-8775C5D0C5C8}"/>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12" name="TextBox 11">
            <a:extLst>
              <a:ext uri="{FF2B5EF4-FFF2-40B4-BE49-F238E27FC236}">
                <a16:creationId xmlns:a16="http://schemas.microsoft.com/office/drawing/2014/main" xmlns="" id="{890052D6-67C8-496F-B8DF-25B863D3B82F}"/>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13" name="TextBox 12">
            <a:extLst>
              <a:ext uri="{FF2B5EF4-FFF2-40B4-BE49-F238E27FC236}">
                <a16:creationId xmlns:a16="http://schemas.microsoft.com/office/drawing/2014/main" xmlns="" id="{E30BB28B-847E-4FD7-98BB-FF26A57AB9F7}"/>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S 1">
  <p:cSld name="TWO COLUMNS 1">
    <p:bg>
      <p:bgPr>
        <a:solidFill>
          <a:srgbClr val="A9EAEF"/>
        </a:solidFill>
        <a:effectLst/>
      </p:bgPr>
    </p:bg>
    <p:spTree>
      <p:nvGrpSpPr>
        <p:cNvPr id="1" name="Shape 169"/>
        <p:cNvGrpSpPr/>
        <p:nvPr/>
      </p:nvGrpSpPr>
      <p:grpSpPr>
        <a:xfrm>
          <a:off x="0" y="0"/>
          <a:ext cx="0" cy="0"/>
          <a:chOff x="0" y="0"/>
          <a:chExt cx="0" cy="0"/>
        </a:xfrm>
      </p:grpSpPr>
      <p:sp>
        <p:nvSpPr>
          <p:cNvPr id="170" name="Google Shape;170;p18"/>
          <p:cNvSpPr/>
          <p:nvPr/>
        </p:nvSpPr>
        <p:spPr>
          <a:xfrm>
            <a:off x="10243567" y="-67"/>
            <a:ext cx="1212400" cy="6858000"/>
          </a:xfrm>
          <a:prstGeom prst="rect">
            <a:avLst/>
          </a:prstGeom>
          <a:solidFill>
            <a:srgbClr val="FEE2A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8"/>
          <p:cNvSpPr/>
          <p:nvPr/>
        </p:nvSpPr>
        <p:spPr>
          <a:xfrm>
            <a:off x="-33" y="1616985"/>
            <a:ext cx="5389200" cy="3801600"/>
          </a:xfrm>
          <a:prstGeom prst="rect">
            <a:avLst/>
          </a:prstGeom>
          <a:solidFill>
            <a:srgbClr val="FFC3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8"/>
          <p:cNvSpPr/>
          <p:nvPr/>
        </p:nvSpPr>
        <p:spPr>
          <a:xfrm>
            <a:off x="6802833" y="1616985"/>
            <a:ext cx="5389200" cy="3801600"/>
          </a:xfrm>
          <a:prstGeom prst="rect">
            <a:avLst/>
          </a:prstGeom>
          <a:solidFill>
            <a:srgbClr val="FFC3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8"/>
          <p:cNvSpPr txBox="1">
            <a:spLocks noGrp="1"/>
          </p:cNvSpPr>
          <p:nvPr>
            <p:ph type="ctrTitle"/>
          </p:nvPr>
        </p:nvSpPr>
        <p:spPr>
          <a:xfrm>
            <a:off x="2158217" y="3482019"/>
            <a:ext cx="2625200" cy="59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867"/>
            </a:lvl1pPr>
            <a:lvl2pPr lvl="1" algn="r" rtl="0">
              <a:spcBef>
                <a:spcPts val="0"/>
              </a:spcBef>
              <a:spcAft>
                <a:spcPts val="0"/>
              </a:spcAft>
              <a:buSzPts val="1400"/>
              <a:buFont typeface="Ubuntu Condensed"/>
              <a:buNone/>
              <a:defRPr sz="1867">
                <a:latin typeface="Ubuntu Condensed"/>
                <a:ea typeface="Ubuntu Condensed"/>
                <a:cs typeface="Ubuntu Condensed"/>
                <a:sym typeface="Ubuntu Condensed"/>
              </a:defRPr>
            </a:lvl2pPr>
            <a:lvl3pPr lvl="2" algn="r" rtl="0">
              <a:spcBef>
                <a:spcPts val="0"/>
              </a:spcBef>
              <a:spcAft>
                <a:spcPts val="0"/>
              </a:spcAft>
              <a:buSzPts val="1400"/>
              <a:buFont typeface="Ubuntu Condensed"/>
              <a:buNone/>
              <a:defRPr sz="1867">
                <a:latin typeface="Ubuntu Condensed"/>
                <a:ea typeface="Ubuntu Condensed"/>
                <a:cs typeface="Ubuntu Condensed"/>
                <a:sym typeface="Ubuntu Condensed"/>
              </a:defRPr>
            </a:lvl3pPr>
            <a:lvl4pPr lvl="3" algn="r" rtl="0">
              <a:spcBef>
                <a:spcPts val="0"/>
              </a:spcBef>
              <a:spcAft>
                <a:spcPts val="0"/>
              </a:spcAft>
              <a:buSzPts val="1400"/>
              <a:buFont typeface="Ubuntu Condensed"/>
              <a:buNone/>
              <a:defRPr sz="1867">
                <a:latin typeface="Ubuntu Condensed"/>
                <a:ea typeface="Ubuntu Condensed"/>
                <a:cs typeface="Ubuntu Condensed"/>
                <a:sym typeface="Ubuntu Condensed"/>
              </a:defRPr>
            </a:lvl4pPr>
            <a:lvl5pPr lvl="4" algn="r" rtl="0">
              <a:spcBef>
                <a:spcPts val="0"/>
              </a:spcBef>
              <a:spcAft>
                <a:spcPts val="0"/>
              </a:spcAft>
              <a:buSzPts val="1400"/>
              <a:buFont typeface="Ubuntu Condensed"/>
              <a:buNone/>
              <a:defRPr sz="1867">
                <a:latin typeface="Ubuntu Condensed"/>
                <a:ea typeface="Ubuntu Condensed"/>
                <a:cs typeface="Ubuntu Condensed"/>
                <a:sym typeface="Ubuntu Condensed"/>
              </a:defRPr>
            </a:lvl5pPr>
            <a:lvl6pPr lvl="5" algn="r" rtl="0">
              <a:spcBef>
                <a:spcPts val="0"/>
              </a:spcBef>
              <a:spcAft>
                <a:spcPts val="0"/>
              </a:spcAft>
              <a:buSzPts val="1400"/>
              <a:buFont typeface="Ubuntu Condensed"/>
              <a:buNone/>
              <a:defRPr sz="1867">
                <a:latin typeface="Ubuntu Condensed"/>
                <a:ea typeface="Ubuntu Condensed"/>
                <a:cs typeface="Ubuntu Condensed"/>
                <a:sym typeface="Ubuntu Condensed"/>
              </a:defRPr>
            </a:lvl6pPr>
            <a:lvl7pPr lvl="6" algn="r" rtl="0">
              <a:spcBef>
                <a:spcPts val="0"/>
              </a:spcBef>
              <a:spcAft>
                <a:spcPts val="0"/>
              </a:spcAft>
              <a:buSzPts val="1400"/>
              <a:buFont typeface="Ubuntu Condensed"/>
              <a:buNone/>
              <a:defRPr sz="1867">
                <a:latin typeface="Ubuntu Condensed"/>
                <a:ea typeface="Ubuntu Condensed"/>
                <a:cs typeface="Ubuntu Condensed"/>
                <a:sym typeface="Ubuntu Condensed"/>
              </a:defRPr>
            </a:lvl7pPr>
            <a:lvl8pPr lvl="7" algn="r" rtl="0">
              <a:spcBef>
                <a:spcPts val="0"/>
              </a:spcBef>
              <a:spcAft>
                <a:spcPts val="0"/>
              </a:spcAft>
              <a:buSzPts val="1400"/>
              <a:buFont typeface="Ubuntu Condensed"/>
              <a:buNone/>
              <a:defRPr sz="1867">
                <a:latin typeface="Ubuntu Condensed"/>
                <a:ea typeface="Ubuntu Condensed"/>
                <a:cs typeface="Ubuntu Condensed"/>
                <a:sym typeface="Ubuntu Condensed"/>
              </a:defRPr>
            </a:lvl8pPr>
            <a:lvl9pPr lvl="8" algn="r" rtl="0">
              <a:spcBef>
                <a:spcPts val="0"/>
              </a:spcBef>
              <a:spcAft>
                <a:spcPts val="0"/>
              </a:spcAft>
              <a:buSzPts val="1400"/>
              <a:buFont typeface="Ubuntu Condensed"/>
              <a:buNone/>
              <a:defRPr sz="1867">
                <a:latin typeface="Ubuntu Condensed"/>
                <a:ea typeface="Ubuntu Condensed"/>
                <a:cs typeface="Ubuntu Condensed"/>
                <a:sym typeface="Ubuntu Condensed"/>
              </a:defRPr>
            </a:lvl9pPr>
          </a:lstStyle>
          <a:p>
            <a:endParaRPr/>
          </a:p>
        </p:txBody>
      </p:sp>
      <p:sp>
        <p:nvSpPr>
          <p:cNvPr id="174" name="Google Shape;174;p18"/>
          <p:cNvSpPr txBox="1">
            <a:spLocks noGrp="1"/>
          </p:cNvSpPr>
          <p:nvPr>
            <p:ph type="subTitle" idx="1"/>
          </p:nvPr>
        </p:nvSpPr>
        <p:spPr>
          <a:xfrm>
            <a:off x="2158217" y="3923817"/>
            <a:ext cx="2625200" cy="69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75" name="Google Shape;175;p18"/>
          <p:cNvSpPr txBox="1">
            <a:spLocks noGrp="1"/>
          </p:cNvSpPr>
          <p:nvPr>
            <p:ph type="ctrTitle" idx="2"/>
          </p:nvPr>
        </p:nvSpPr>
        <p:spPr>
          <a:xfrm>
            <a:off x="7408584" y="3482019"/>
            <a:ext cx="2625200" cy="596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67"/>
            </a:lvl1pPr>
            <a:lvl2pPr lvl="1" rtl="0">
              <a:spcBef>
                <a:spcPts val="0"/>
              </a:spcBef>
              <a:spcAft>
                <a:spcPts val="0"/>
              </a:spcAft>
              <a:buSzPts val="1400"/>
              <a:buFont typeface="Ubuntu Condensed"/>
              <a:buNone/>
              <a:defRPr sz="1867">
                <a:latin typeface="Ubuntu Condensed"/>
                <a:ea typeface="Ubuntu Condensed"/>
                <a:cs typeface="Ubuntu Condensed"/>
                <a:sym typeface="Ubuntu Condensed"/>
              </a:defRPr>
            </a:lvl2pPr>
            <a:lvl3pPr lvl="2" rtl="0">
              <a:spcBef>
                <a:spcPts val="0"/>
              </a:spcBef>
              <a:spcAft>
                <a:spcPts val="0"/>
              </a:spcAft>
              <a:buSzPts val="1400"/>
              <a:buFont typeface="Ubuntu Condensed"/>
              <a:buNone/>
              <a:defRPr sz="1867">
                <a:latin typeface="Ubuntu Condensed"/>
                <a:ea typeface="Ubuntu Condensed"/>
                <a:cs typeface="Ubuntu Condensed"/>
                <a:sym typeface="Ubuntu Condensed"/>
              </a:defRPr>
            </a:lvl3pPr>
            <a:lvl4pPr lvl="3" rtl="0">
              <a:spcBef>
                <a:spcPts val="0"/>
              </a:spcBef>
              <a:spcAft>
                <a:spcPts val="0"/>
              </a:spcAft>
              <a:buSzPts val="1400"/>
              <a:buFont typeface="Ubuntu Condensed"/>
              <a:buNone/>
              <a:defRPr sz="1867">
                <a:latin typeface="Ubuntu Condensed"/>
                <a:ea typeface="Ubuntu Condensed"/>
                <a:cs typeface="Ubuntu Condensed"/>
                <a:sym typeface="Ubuntu Condensed"/>
              </a:defRPr>
            </a:lvl4pPr>
            <a:lvl5pPr lvl="4" rtl="0">
              <a:spcBef>
                <a:spcPts val="0"/>
              </a:spcBef>
              <a:spcAft>
                <a:spcPts val="0"/>
              </a:spcAft>
              <a:buSzPts val="1400"/>
              <a:buFont typeface="Ubuntu Condensed"/>
              <a:buNone/>
              <a:defRPr sz="1867">
                <a:latin typeface="Ubuntu Condensed"/>
                <a:ea typeface="Ubuntu Condensed"/>
                <a:cs typeface="Ubuntu Condensed"/>
                <a:sym typeface="Ubuntu Condensed"/>
              </a:defRPr>
            </a:lvl5pPr>
            <a:lvl6pPr lvl="5" rtl="0">
              <a:spcBef>
                <a:spcPts val="0"/>
              </a:spcBef>
              <a:spcAft>
                <a:spcPts val="0"/>
              </a:spcAft>
              <a:buSzPts val="1400"/>
              <a:buFont typeface="Ubuntu Condensed"/>
              <a:buNone/>
              <a:defRPr sz="1867">
                <a:latin typeface="Ubuntu Condensed"/>
                <a:ea typeface="Ubuntu Condensed"/>
                <a:cs typeface="Ubuntu Condensed"/>
                <a:sym typeface="Ubuntu Condensed"/>
              </a:defRPr>
            </a:lvl6pPr>
            <a:lvl7pPr lvl="6" rtl="0">
              <a:spcBef>
                <a:spcPts val="0"/>
              </a:spcBef>
              <a:spcAft>
                <a:spcPts val="0"/>
              </a:spcAft>
              <a:buSzPts val="1400"/>
              <a:buFont typeface="Ubuntu Condensed"/>
              <a:buNone/>
              <a:defRPr sz="1867">
                <a:latin typeface="Ubuntu Condensed"/>
                <a:ea typeface="Ubuntu Condensed"/>
                <a:cs typeface="Ubuntu Condensed"/>
                <a:sym typeface="Ubuntu Condensed"/>
              </a:defRPr>
            </a:lvl7pPr>
            <a:lvl8pPr lvl="7" rtl="0">
              <a:spcBef>
                <a:spcPts val="0"/>
              </a:spcBef>
              <a:spcAft>
                <a:spcPts val="0"/>
              </a:spcAft>
              <a:buSzPts val="1400"/>
              <a:buFont typeface="Ubuntu Condensed"/>
              <a:buNone/>
              <a:defRPr sz="1867">
                <a:latin typeface="Ubuntu Condensed"/>
                <a:ea typeface="Ubuntu Condensed"/>
                <a:cs typeface="Ubuntu Condensed"/>
                <a:sym typeface="Ubuntu Condensed"/>
              </a:defRPr>
            </a:lvl8pPr>
            <a:lvl9pPr lvl="8" rtl="0">
              <a:spcBef>
                <a:spcPts val="0"/>
              </a:spcBef>
              <a:spcAft>
                <a:spcPts val="0"/>
              </a:spcAft>
              <a:buSzPts val="1400"/>
              <a:buFont typeface="Ubuntu Condensed"/>
              <a:buNone/>
              <a:defRPr sz="1867">
                <a:latin typeface="Ubuntu Condensed"/>
                <a:ea typeface="Ubuntu Condensed"/>
                <a:cs typeface="Ubuntu Condensed"/>
                <a:sym typeface="Ubuntu Condensed"/>
              </a:defRPr>
            </a:lvl9pPr>
          </a:lstStyle>
          <a:p>
            <a:endParaRPr/>
          </a:p>
        </p:txBody>
      </p:sp>
      <p:sp>
        <p:nvSpPr>
          <p:cNvPr id="176" name="Google Shape;176;p18"/>
          <p:cNvSpPr txBox="1">
            <a:spLocks noGrp="1"/>
          </p:cNvSpPr>
          <p:nvPr>
            <p:ph type="subTitle" idx="3"/>
          </p:nvPr>
        </p:nvSpPr>
        <p:spPr>
          <a:xfrm>
            <a:off x="7408584" y="3923817"/>
            <a:ext cx="2625200" cy="6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77" name="Google Shape;177;p18"/>
          <p:cNvSpPr txBox="1">
            <a:spLocks noGrp="1"/>
          </p:cNvSpPr>
          <p:nvPr>
            <p:ph type="ctrTitle" idx="4"/>
          </p:nvPr>
        </p:nvSpPr>
        <p:spPr>
          <a:xfrm flipH="1">
            <a:off x="8502765" y="1193167"/>
            <a:ext cx="2953200" cy="779600"/>
          </a:xfrm>
          <a:prstGeom prst="rect">
            <a:avLst/>
          </a:prstGeom>
          <a:noFill/>
          <a:ln>
            <a:noFill/>
          </a:ln>
        </p:spPr>
        <p:txBody>
          <a:bodyPr spcFirstLastPara="1" wrap="square" lIns="91425" tIns="45700" rIns="91425" bIns="45700" anchor="b" anchorCtr="0">
            <a:noAutofit/>
          </a:bodyPr>
          <a:lstStyle>
            <a:lvl1pPr lvl="0" algn="r" rtl="0">
              <a:lnSpc>
                <a:spcPct val="90000"/>
              </a:lnSpc>
              <a:spcBef>
                <a:spcPts val="0"/>
              </a:spcBef>
              <a:spcAft>
                <a:spcPts val="0"/>
              </a:spcAft>
              <a:buClr>
                <a:srgbClr val="303F46"/>
              </a:buClr>
              <a:buSzPts val="2400"/>
              <a:buNone/>
              <a:defRPr sz="3200">
                <a:solidFill>
                  <a:srgbClr val="303F46"/>
                </a:solidFill>
              </a:defRPr>
            </a:lvl1pPr>
            <a:lvl2pPr lvl="1" algn="r" rtl="0">
              <a:spcBef>
                <a:spcPts val="0"/>
              </a:spcBef>
              <a:spcAft>
                <a:spcPts val="0"/>
              </a:spcAft>
              <a:buClr>
                <a:srgbClr val="434343"/>
              </a:buClr>
              <a:buSzPts val="3600"/>
              <a:buNone/>
              <a:defRPr sz="4800">
                <a:solidFill>
                  <a:srgbClr val="434343"/>
                </a:solidFill>
              </a:defRPr>
            </a:lvl2pPr>
            <a:lvl3pPr lvl="2" algn="r" rtl="0">
              <a:spcBef>
                <a:spcPts val="0"/>
              </a:spcBef>
              <a:spcAft>
                <a:spcPts val="0"/>
              </a:spcAft>
              <a:buClr>
                <a:srgbClr val="434343"/>
              </a:buClr>
              <a:buSzPts val="3600"/>
              <a:buNone/>
              <a:defRPr sz="4800">
                <a:solidFill>
                  <a:srgbClr val="434343"/>
                </a:solidFill>
              </a:defRPr>
            </a:lvl3pPr>
            <a:lvl4pPr lvl="3" algn="r" rtl="0">
              <a:spcBef>
                <a:spcPts val="0"/>
              </a:spcBef>
              <a:spcAft>
                <a:spcPts val="0"/>
              </a:spcAft>
              <a:buClr>
                <a:srgbClr val="434343"/>
              </a:buClr>
              <a:buSzPts val="3600"/>
              <a:buNone/>
              <a:defRPr sz="4800">
                <a:solidFill>
                  <a:srgbClr val="434343"/>
                </a:solidFill>
              </a:defRPr>
            </a:lvl4pPr>
            <a:lvl5pPr lvl="4" algn="r" rtl="0">
              <a:spcBef>
                <a:spcPts val="0"/>
              </a:spcBef>
              <a:spcAft>
                <a:spcPts val="0"/>
              </a:spcAft>
              <a:buClr>
                <a:srgbClr val="434343"/>
              </a:buClr>
              <a:buSzPts val="3600"/>
              <a:buNone/>
              <a:defRPr sz="4800">
                <a:solidFill>
                  <a:srgbClr val="434343"/>
                </a:solidFill>
              </a:defRPr>
            </a:lvl5pPr>
            <a:lvl6pPr lvl="5" algn="r" rtl="0">
              <a:spcBef>
                <a:spcPts val="0"/>
              </a:spcBef>
              <a:spcAft>
                <a:spcPts val="0"/>
              </a:spcAft>
              <a:buClr>
                <a:srgbClr val="434343"/>
              </a:buClr>
              <a:buSzPts val="3600"/>
              <a:buNone/>
              <a:defRPr sz="4800">
                <a:solidFill>
                  <a:srgbClr val="434343"/>
                </a:solidFill>
              </a:defRPr>
            </a:lvl6pPr>
            <a:lvl7pPr lvl="6" algn="r" rtl="0">
              <a:spcBef>
                <a:spcPts val="0"/>
              </a:spcBef>
              <a:spcAft>
                <a:spcPts val="0"/>
              </a:spcAft>
              <a:buClr>
                <a:srgbClr val="434343"/>
              </a:buClr>
              <a:buSzPts val="3600"/>
              <a:buNone/>
              <a:defRPr sz="4800">
                <a:solidFill>
                  <a:srgbClr val="434343"/>
                </a:solidFill>
              </a:defRPr>
            </a:lvl7pPr>
            <a:lvl8pPr lvl="7" algn="r" rtl="0">
              <a:spcBef>
                <a:spcPts val="0"/>
              </a:spcBef>
              <a:spcAft>
                <a:spcPts val="0"/>
              </a:spcAft>
              <a:buClr>
                <a:srgbClr val="434343"/>
              </a:buClr>
              <a:buSzPts val="3600"/>
              <a:buNone/>
              <a:defRPr sz="4800">
                <a:solidFill>
                  <a:srgbClr val="434343"/>
                </a:solidFill>
              </a:defRPr>
            </a:lvl8pPr>
            <a:lvl9pPr lvl="8" algn="r" rtl="0">
              <a:spcBef>
                <a:spcPts val="0"/>
              </a:spcBef>
              <a:spcAft>
                <a:spcPts val="0"/>
              </a:spcAft>
              <a:buClr>
                <a:srgbClr val="434343"/>
              </a:buClr>
              <a:buSzPts val="3600"/>
              <a:buNone/>
              <a:defRPr sz="4800">
                <a:solidFill>
                  <a:srgbClr val="434343"/>
                </a:solidFill>
              </a:defRPr>
            </a:lvl9pPr>
          </a:lstStyle>
          <a:p>
            <a:endParaRPr/>
          </a:p>
        </p:txBody>
      </p:sp>
    </p:spTree>
    <p:extLst>
      <p:ext uri="{BB962C8B-B14F-4D97-AF65-F5344CB8AC3E}">
        <p14:creationId xmlns:p14="http://schemas.microsoft.com/office/powerpoint/2010/main" val="682924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AB28119C-D3F3-4EBE-94EF-C2D97908F527}" type="datetimeFigureOut">
              <a:rPr lang="en-US" smtClean="0"/>
              <a:pPr/>
              <a:t>10/2/2023</a:t>
            </a:fld>
            <a:endParaRPr lang="en-US"/>
          </a:p>
        </p:txBody>
      </p:sp>
      <p:sp>
        <p:nvSpPr>
          <p:cNvPr id="8" name="Slide Number Placeholder 7"/>
          <p:cNvSpPr>
            <a:spLocks noGrp="1"/>
          </p:cNvSpPr>
          <p:nvPr>
            <p:ph type="sldNum" sz="quarter" idx="11"/>
          </p:nvPr>
        </p:nvSpPr>
        <p:spPr/>
        <p:txBody>
          <a:bodyPr/>
          <a:lstStyle/>
          <a:p>
            <a:fld id="{7F1EBB5D-6766-41CD-92C2-3327C6CA866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19780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AB28119C-D3F3-4EBE-94EF-C2D97908F527}" type="datetimeFigureOut">
              <a:rPr lang="en-US" smtClean="0"/>
              <a:pPr/>
              <a:t>10/2/2023</a:t>
            </a:fld>
            <a:endParaRPr lang="en-US"/>
          </a:p>
        </p:txBody>
      </p:sp>
      <p:sp>
        <p:nvSpPr>
          <p:cNvPr id="15" name="Slide Number Placeholder 14"/>
          <p:cNvSpPr>
            <a:spLocks noGrp="1"/>
          </p:cNvSpPr>
          <p:nvPr>
            <p:ph type="sldNum" sz="quarter" idx="11"/>
          </p:nvPr>
        </p:nvSpPr>
        <p:spPr/>
        <p:txBody>
          <a:bodyPr/>
          <a:lstStyle/>
          <a:p>
            <a:fld id="{7F1EBB5D-6766-41CD-92C2-3327C6CA8667}"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05114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xmlns=""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xmlns=""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xmlns=""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xmlns=""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6" name="Oval 5">
            <a:extLst>
              <a:ext uri="{FF2B5EF4-FFF2-40B4-BE49-F238E27FC236}">
                <a16:creationId xmlns:a16="http://schemas.microsoft.com/office/drawing/2014/main" xmlns="" id="{92FF63B4-C261-4597-9EE0-811D250B9D21}"/>
              </a:ext>
              <a:ext uri="{C183D7F6-B498-43B3-948B-1728B52AA6E4}">
                <adec:decorative xmlns=""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F92CF088-7F97-4A11-8A81-0EF641F6986F}"/>
              </a:ext>
              <a:ext uri="{C183D7F6-B498-43B3-948B-1728B52AA6E4}">
                <adec:decorative xmlns=""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xmlns=""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xmlns=""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263307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 TEXT">
  <p:cSld name="NUMBERS + TEXT">
    <p:bg>
      <p:bgPr>
        <a:solidFill>
          <a:srgbClr val="A9EAEF"/>
        </a:solidFill>
        <a:effectLst/>
      </p:bgPr>
    </p:bg>
    <p:spTree>
      <p:nvGrpSpPr>
        <p:cNvPr id="1" name="Shape 72"/>
        <p:cNvGrpSpPr/>
        <p:nvPr/>
      </p:nvGrpSpPr>
      <p:grpSpPr>
        <a:xfrm>
          <a:off x="0" y="0"/>
          <a:ext cx="0" cy="0"/>
          <a:chOff x="0" y="0"/>
          <a:chExt cx="0" cy="0"/>
        </a:xfrm>
      </p:grpSpPr>
      <p:sp>
        <p:nvSpPr>
          <p:cNvPr id="73" name="Google Shape;73;p8"/>
          <p:cNvSpPr/>
          <p:nvPr/>
        </p:nvSpPr>
        <p:spPr>
          <a:xfrm>
            <a:off x="10243567" y="624800"/>
            <a:ext cx="1212400" cy="6226800"/>
          </a:xfrm>
          <a:prstGeom prst="rect">
            <a:avLst/>
          </a:prstGeom>
          <a:solidFill>
            <a:srgbClr val="FFC3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8"/>
          <p:cNvSpPr txBox="1">
            <a:spLocks noGrp="1"/>
          </p:cNvSpPr>
          <p:nvPr>
            <p:ph type="ctrTitle"/>
          </p:nvPr>
        </p:nvSpPr>
        <p:spPr>
          <a:xfrm flipH="1">
            <a:off x="8502765" y="1193167"/>
            <a:ext cx="2953200" cy="779600"/>
          </a:xfrm>
          <a:prstGeom prst="rect">
            <a:avLst/>
          </a:prstGeom>
          <a:noFill/>
          <a:ln>
            <a:noFill/>
          </a:ln>
        </p:spPr>
        <p:txBody>
          <a:bodyPr spcFirstLastPara="1" wrap="square" lIns="91425" tIns="45700" rIns="91425" bIns="45700" anchor="b" anchorCtr="0">
            <a:noAutofit/>
          </a:bodyPr>
          <a:lstStyle>
            <a:lvl1pPr lvl="0" algn="r" rtl="0">
              <a:lnSpc>
                <a:spcPct val="90000"/>
              </a:lnSpc>
              <a:spcBef>
                <a:spcPts val="0"/>
              </a:spcBef>
              <a:spcAft>
                <a:spcPts val="0"/>
              </a:spcAft>
              <a:buClr>
                <a:srgbClr val="303F46"/>
              </a:buClr>
              <a:buSzPts val="2400"/>
              <a:buNone/>
              <a:defRPr sz="3200">
                <a:solidFill>
                  <a:srgbClr val="303F46"/>
                </a:solidFill>
              </a:defRPr>
            </a:lvl1pPr>
            <a:lvl2pPr lvl="1" algn="r" rtl="0">
              <a:spcBef>
                <a:spcPts val="0"/>
              </a:spcBef>
              <a:spcAft>
                <a:spcPts val="0"/>
              </a:spcAft>
              <a:buClr>
                <a:srgbClr val="434343"/>
              </a:buClr>
              <a:buSzPts val="3600"/>
              <a:buNone/>
              <a:defRPr sz="4800">
                <a:solidFill>
                  <a:srgbClr val="434343"/>
                </a:solidFill>
              </a:defRPr>
            </a:lvl2pPr>
            <a:lvl3pPr lvl="2" algn="r" rtl="0">
              <a:spcBef>
                <a:spcPts val="0"/>
              </a:spcBef>
              <a:spcAft>
                <a:spcPts val="0"/>
              </a:spcAft>
              <a:buClr>
                <a:srgbClr val="434343"/>
              </a:buClr>
              <a:buSzPts val="3600"/>
              <a:buNone/>
              <a:defRPr sz="4800">
                <a:solidFill>
                  <a:srgbClr val="434343"/>
                </a:solidFill>
              </a:defRPr>
            </a:lvl3pPr>
            <a:lvl4pPr lvl="3" algn="r" rtl="0">
              <a:spcBef>
                <a:spcPts val="0"/>
              </a:spcBef>
              <a:spcAft>
                <a:spcPts val="0"/>
              </a:spcAft>
              <a:buClr>
                <a:srgbClr val="434343"/>
              </a:buClr>
              <a:buSzPts val="3600"/>
              <a:buNone/>
              <a:defRPr sz="4800">
                <a:solidFill>
                  <a:srgbClr val="434343"/>
                </a:solidFill>
              </a:defRPr>
            </a:lvl4pPr>
            <a:lvl5pPr lvl="4" algn="r" rtl="0">
              <a:spcBef>
                <a:spcPts val="0"/>
              </a:spcBef>
              <a:spcAft>
                <a:spcPts val="0"/>
              </a:spcAft>
              <a:buClr>
                <a:srgbClr val="434343"/>
              </a:buClr>
              <a:buSzPts val="3600"/>
              <a:buNone/>
              <a:defRPr sz="4800">
                <a:solidFill>
                  <a:srgbClr val="434343"/>
                </a:solidFill>
              </a:defRPr>
            </a:lvl5pPr>
            <a:lvl6pPr lvl="5" algn="r" rtl="0">
              <a:spcBef>
                <a:spcPts val="0"/>
              </a:spcBef>
              <a:spcAft>
                <a:spcPts val="0"/>
              </a:spcAft>
              <a:buClr>
                <a:srgbClr val="434343"/>
              </a:buClr>
              <a:buSzPts val="3600"/>
              <a:buNone/>
              <a:defRPr sz="4800">
                <a:solidFill>
                  <a:srgbClr val="434343"/>
                </a:solidFill>
              </a:defRPr>
            </a:lvl6pPr>
            <a:lvl7pPr lvl="6" algn="r" rtl="0">
              <a:spcBef>
                <a:spcPts val="0"/>
              </a:spcBef>
              <a:spcAft>
                <a:spcPts val="0"/>
              </a:spcAft>
              <a:buClr>
                <a:srgbClr val="434343"/>
              </a:buClr>
              <a:buSzPts val="3600"/>
              <a:buNone/>
              <a:defRPr sz="4800">
                <a:solidFill>
                  <a:srgbClr val="434343"/>
                </a:solidFill>
              </a:defRPr>
            </a:lvl7pPr>
            <a:lvl8pPr lvl="7" algn="r" rtl="0">
              <a:spcBef>
                <a:spcPts val="0"/>
              </a:spcBef>
              <a:spcAft>
                <a:spcPts val="0"/>
              </a:spcAft>
              <a:buClr>
                <a:srgbClr val="434343"/>
              </a:buClr>
              <a:buSzPts val="3600"/>
              <a:buNone/>
              <a:defRPr sz="4800">
                <a:solidFill>
                  <a:srgbClr val="434343"/>
                </a:solidFill>
              </a:defRPr>
            </a:lvl8pPr>
            <a:lvl9pPr lvl="8" algn="r" rtl="0">
              <a:spcBef>
                <a:spcPts val="0"/>
              </a:spcBef>
              <a:spcAft>
                <a:spcPts val="0"/>
              </a:spcAft>
              <a:buClr>
                <a:srgbClr val="434343"/>
              </a:buClr>
              <a:buSzPts val="3600"/>
              <a:buNone/>
              <a:defRPr sz="4800">
                <a:solidFill>
                  <a:srgbClr val="434343"/>
                </a:solidFill>
              </a:defRPr>
            </a:lvl9pPr>
          </a:lstStyle>
          <a:p>
            <a:endParaRPr/>
          </a:p>
        </p:txBody>
      </p:sp>
      <p:sp>
        <p:nvSpPr>
          <p:cNvPr id="75" name="Google Shape;75;p8"/>
          <p:cNvSpPr/>
          <p:nvPr/>
        </p:nvSpPr>
        <p:spPr>
          <a:xfrm>
            <a:off x="0" y="2368233"/>
            <a:ext cx="9775600" cy="4483600"/>
          </a:xfrm>
          <a:prstGeom prst="rect">
            <a:avLst/>
          </a:prstGeom>
          <a:solidFill>
            <a:srgbClr val="FEE2A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8"/>
          <p:cNvSpPr txBox="1">
            <a:spLocks noGrp="1"/>
          </p:cNvSpPr>
          <p:nvPr>
            <p:ph type="subTitle" idx="1"/>
          </p:nvPr>
        </p:nvSpPr>
        <p:spPr>
          <a:xfrm flipH="1">
            <a:off x="5541631" y="3362091"/>
            <a:ext cx="2542000" cy="4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7" name="Google Shape;77;p8"/>
          <p:cNvSpPr txBox="1">
            <a:spLocks noGrp="1"/>
          </p:cNvSpPr>
          <p:nvPr>
            <p:ph type="title" idx="2" hasCustomPrompt="1"/>
          </p:nvPr>
        </p:nvSpPr>
        <p:spPr>
          <a:xfrm flipH="1">
            <a:off x="5928232" y="2753691"/>
            <a:ext cx="17688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78" name="Google Shape;78;p8"/>
          <p:cNvSpPr txBox="1">
            <a:spLocks noGrp="1"/>
          </p:cNvSpPr>
          <p:nvPr>
            <p:ph type="subTitle" idx="3"/>
          </p:nvPr>
        </p:nvSpPr>
        <p:spPr>
          <a:xfrm flipH="1">
            <a:off x="5541631" y="5399191"/>
            <a:ext cx="2542000" cy="4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9" name="Google Shape;79;p8"/>
          <p:cNvSpPr txBox="1">
            <a:spLocks noGrp="1"/>
          </p:cNvSpPr>
          <p:nvPr>
            <p:ph type="title" idx="4" hasCustomPrompt="1"/>
          </p:nvPr>
        </p:nvSpPr>
        <p:spPr>
          <a:xfrm flipH="1">
            <a:off x="5928232" y="4790791"/>
            <a:ext cx="17688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80" name="Google Shape;80;p8"/>
          <p:cNvSpPr txBox="1">
            <a:spLocks noGrp="1"/>
          </p:cNvSpPr>
          <p:nvPr>
            <p:ph type="subTitle" idx="5"/>
          </p:nvPr>
        </p:nvSpPr>
        <p:spPr>
          <a:xfrm flipH="1">
            <a:off x="1691964" y="3362091"/>
            <a:ext cx="2542000" cy="4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81" name="Google Shape;81;p8"/>
          <p:cNvSpPr txBox="1">
            <a:spLocks noGrp="1"/>
          </p:cNvSpPr>
          <p:nvPr>
            <p:ph type="title" idx="6" hasCustomPrompt="1"/>
          </p:nvPr>
        </p:nvSpPr>
        <p:spPr>
          <a:xfrm flipH="1">
            <a:off x="2078632" y="2753691"/>
            <a:ext cx="17688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82" name="Google Shape;82;p8"/>
          <p:cNvSpPr txBox="1">
            <a:spLocks noGrp="1"/>
          </p:cNvSpPr>
          <p:nvPr>
            <p:ph type="subTitle" idx="7"/>
          </p:nvPr>
        </p:nvSpPr>
        <p:spPr>
          <a:xfrm flipH="1">
            <a:off x="1691964" y="5399191"/>
            <a:ext cx="2542000" cy="4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83" name="Google Shape;83;p8"/>
          <p:cNvSpPr txBox="1">
            <a:spLocks noGrp="1"/>
          </p:cNvSpPr>
          <p:nvPr>
            <p:ph type="title" idx="8" hasCustomPrompt="1"/>
          </p:nvPr>
        </p:nvSpPr>
        <p:spPr>
          <a:xfrm flipH="1">
            <a:off x="2078632" y="4790791"/>
            <a:ext cx="17688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579665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bg>
      <p:bgPr>
        <a:solidFill>
          <a:schemeClr val="bg1">
            <a:alpha val="50000"/>
          </a:schemeClr>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a16="http://schemas.microsoft.com/office/drawing/2014/main" xmlns="" id="{C4341B5B-C1C1-4678-8C7D-F0253D42B6DA}"/>
              </a:ext>
            </a:extLst>
          </p:cNvPr>
          <p:cNvSpPr/>
          <p:nvPr userDrawn="1"/>
        </p:nvSpPr>
        <p:spPr>
          <a:xfrm>
            <a:off x="0" y="1960266"/>
            <a:ext cx="12192000" cy="195062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그림 개체 틀 2">
            <a:extLst>
              <a:ext uri="{FF2B5EF4-FFF2-40B4-BE49-F238E27FC236}">
                <a16:creationId xmlns:a16="http://schemas.microsoft.com/office/drawing/2014/main" xmlns="" id="{2069FE7E-F875-4EC0-85B8-884F6BA81D91}"/>
              </a:ext>
            </a:extLst>
          </p:cNvPr>
          <p:cNvSpPr>
            <a:spLocks noGrp="1"/>
          </p:cNvSpPr>
          <p:nvPr>
            <p:ph type="pic" sz="quarter" idx="14" hasCustomPrompt="1"/>
          </p:nvPr>
        </p:nvSpPr>
        <p:spPr>
          <a:xfrm>
            <a:off x="295236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8E8479B6-27B8-441B-8CF8-48A6000DF70B}"/>
              </a:ext>
            </a:extLst>
          </p:cNvPr>
          <p:cNvSpPr>
            <a:spLocks noGrp="1"/>
          </p:cNvSpPr>
          <p:nvPr>
            <p:ph type="pic" sz="quarter" idx="41" hasCustomPrompt="1"/>
          </p:nvPr>
        </p:nvSpPr>
        <p:spPr>
          <a:xfrm>
            <a:off x="602470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xmlns="" id="{A612A1FE-5457-4C74-8A8E-879BB6AD028B}"/>
              </a:ext>
            </a:extLst>
          </p:cNvPr>
          <p:cNvSpPr>
            <a:spLocks noGrp="1"/>
          </p:cNvSpPr>
          <p:nvPr>
            <p:ph type="pic" sz="quarter" idx="45" hasCustomPrompt="1"/>
          </p:nvPr>
        </p:nvSpPr>
        <p:spPr>
          <a:xfrm>
            <a:off x="9127527"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9439FF7-9086-42BA-963E-0EE453374AD6}"/>
              </a:ext>
            </a:extLst>
          </p:cNvPr>
          <p:cNvSpPr/>
          <p:nvPr userDrawn="1"/>
        </p:nvSpPr>
        <p:spPr>
          <a:xfrm>
            <a:off x="502468" y="884977"/>
            <a:ext cx="11187065" cy="508804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그림 개체 틀 2">
            <a:extLst>
              <a:ext uri="{FF2B5EF4-FFF2-40B4-BE49-F238E27FC236}">
                <a16:creationId xmlns:a16="http://schemas.microsoft.com/office/drawing/2014/main" xmlns="" id="{5D7863DB-F0DE-42CE-857E-663C76E07871}"/>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xmlns="" id="{F1FD897A-0862-479C-8BCB-B9B3C200E7CA}"/>
              </a:ext>
            </a:extLst>
          </p:cNvPr>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3" name="Picture Placeholder 10">
            <a:extLst>
              <a:ext uri="{FF2B5EF4-FFF2-40B4-BE49-F238E27FC236}">
                <a16:creationId xmlns:a16="http://schemas.microsoft.com/office/drawing/2014/main" xmlns="" id="{24917F5B-FB92-4BFC-9E9D-E5EADE4F198E}"/>
              </a:ext>
            </a:extLst>
          </p:cNvPr>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4" name="Picture Placeholder 10">
            <a:extLst>
              <a:ext uri="{FF2B5EF4-FFF2-40B4-BE49-F238E27FC236}">
                <a16:creationId xmlns:a16="http://schemas.microsoft.com/office/drawing/2014/main" xmlns="" id="{C122C30F-72C7-4056-9CFF-4C536B526981}"/>
              </a:ext>
            </a:extLst>
          </p:cNvPr>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5" name="Picture Placeholder 10">
            <a:extLst>
              <a:ext uri="{FF2B5EF4-FFF2-40B4-BE49-F238E27FC236}">
                <a16:creationId xmlns:a16="http://schemas.microsoft.com/office/drawing/2014/main" xmlns="" id="{8D6690EB-9709-460B-9652-24F825F5A1DA}"/>
              </a:ext>
            </a:extLst>
          </p:cNvPr>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6" name="Rectangle 5">
            <a:extLst>
              <a:ext uri="{FF2B5EF4-FFF2-40B4-BE49-F238E27FC236}">
                <a16:creationId xmlns:a16="http://schemas.microsoft.com/office/drawing/2014/main" xmlns="" id="{AF286E82-EBB2-43A1-8C1B-B5F5D4959F3E}"/>
              </a:ext>
            </a:extLst>
          </p:cNvPr>
          <p:cNvSpPr/>
          <p:nvPr userDrawn="1"/>
        </p:nvSpPr>
        <p:spPr>
          <a:xfrm>
            <a:off x="0" y="4302000"/>
            <a:ext cx="12192000" cy="2556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7" name="Picture Placeholder 10">
            <a:extLst>
              <a:ext uri="{FF2B5EF4-FFF2-40B4-BE49-F238E27FC236}">
                <a16:creationId xmlns:a16="http://schemas.microsoft.com/office/drawing/2014/main" xmlns="" id="{2D1677D7-5202-457A-B083-FF2DC70028A0}"/>
              </a:ext>
            </a:extLst>
          </p:cNvPr>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7" r:id="rId16"/>
    <p:sldLayoutId id="2147483688" r:id="rId17"/>
    <p:sldLayoutId id="2147483671" r:id="rId18"/>
    <p:sldLayoutId id="2147483672" r:id="rId19"/>
    <p:sldLayoutId id="2147483690" r:id="rId20"/>
    <p:sldLayoutId id="2147483691" r:id="rId21"/>
    <p:sldLayoutId id="2147483692" r:id="rId22"/>
    <p:sldLayoutId id="2147483693" r:id="rId23"/>
    <p:sldLayoutId id="2147483694"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3B4C724-0776-4328-8F0A-B72DA1579537}"/>
              </a:ext>
            </a:extLst>
          </p:cNvPr>
          <p:cNvSpPr txBox="1"/>
          <p:nvPr/>
        </p:nvSpPr>
        <p:spPr>
          <a:xfrm>
            <a:off x="101101" y="1998750"/>
            <a:ext cx="9183757" cy="1200329"/>
          </a:xfrm>
          <a:prstGeom prst="rect">
            <a:avLst/>
          </a:prstGeom>
          <a:noFill/>
        </p:spPr>
        <p:txBody>
          <a:bodyPr wrap="square" rtlCol="0" anchor="ctr">
            <a:spAutoFit/>
          </a:bodyPr>
          <a:lstStyle/>
          <a:p>
            <a:pPr marL="18288" indent="0">
              <a:buNone/>
            </a:pPr>
            <a:r>
              <a:rPr lang="en-US" altLang="en-US" sz="36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SỞ Y TẾ TP HỒ CHÍ MINH</a:t>
            </a:r>
          </a:p>
          <a:p>
            <a:pPr marL="18288" indent="0">
              <a:buNone/>
            </a:pPr>
            <a:r>
              <a:rPr lang="en-US" altLang="en-US" sz="3600" dirty="0">
                <a:latin typeface="Arial" panose="020B0604020202020204" pitchFamily="34" charset="0"/>
                <a:cs typeface="Arial" panose="020B0604020202020204" pitchFamily="34" charset="0"/>
              </a:rPr>
              <a:t>BỆNH VIỆN RĂNG HÀM MẶT</a:t>
            </a:r>
            <a:endParaRPr lang="en-US" sz="3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41F94351-CC8C-6FBC-1D99-0B9C378F8179}"/>
              </a:ext>
            </a:extLst>
          </p:cNvPr>
          <p:cNvSpPr txBox="1"/>
          <p:nvPr/>
        </p:nvSpPr>
        <p:spPr>
          <a:xfrm>
            <a:off x="1444997" y="4731395"/>
            <a:ext cx="420507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Phòng Chỉ Đạo Tuyến</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34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4064428" y="489217"/>
            <a:ext cx="4209876" cy="646331"/>
          </a:xfrm>
          <a:prstGeom prst="rect">
            <a:avLst/>
          </a:prstGeom>
          <a:noFill/>
        </p:spPr>
        <p:txBody>
          <a:bodyPr wrap="square" rtlCol="0">
            <a:spAutoFit/>
          </a:bodyPr>
          <a:lstStyle/>
          <a:p>
            <a:r>
              <a:rPr lang="en-US" altLang="ko-KR" sz="3600" dirty="0">
                <a:solidFill>
                  <a:schemeClr val="bg1"/>
                </a:solidFill>
                <a:latin typeface="+mj-lt"/>
                <a:cs typeface="Arial" pitchFamily="34" charset="0"/>
              </a:rPr>
              <a:t>BỆNH SÂU RĂNG</a:t>
            </a:r>
          </a:p>
        </p:txBody>
      </p:sp>
      <p:sp>
        <p:nvSpPr>
          <p:cNvPr id="9" name="Title 1">
            <a:extLst>
              <a:ext uri="{FF2B5EF4-FFF2-40B4-BE49-F238E27FC236}">
                <a16:creationId xmlns:a16="http://schemas.microsoft.com/office/drawing/2014/main" xmlns="" id="{2241158A-949D-7287-7F93-D7DA41008BA9}"/>
              </a:ext>
            </a:extLst>
          </p:cNvPr>
          <p:cNvSpPr txBox="1">
            <a:spLocks/>
          </p:cNvSpPr>
          <p:nvPr/>
        </p:nvSpPr>
        <p:spPr>
          <a:xfrm>
            <a:off x="4758181" y="6354297"/>
            <a:ext cx="257556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i="1" dirty="0" err="1"/>
              <a:t>Thời</a:t>
            </a:r>
            <a:r>
              <a:rPr lang="en-US" sz="3200" i="1" dirty="0"/>
              <a:t> </a:t>
            </a:r>
            <a:r>
              <a:rPr lang="en-US" sz="3200" i="1" dirty="0" err="1"/>
              <a:t>gian</a:t>
            </a:r>
            <a:endParaRPr lang="en-US" sz="4000" i="1" dirty="0"/>
          </a:p>
        </p:txBody>
      </p:sp>
      <p:graphicFrame>
        <p:nvGraphicFramePr>
          <p:cNvPr id="10" name="Diagram 9">
            <a:extLst>
              <a:ext uri="{FF2B5EF4-FFF2-40B4-BE49-F238E27FC236}">
                <a16:creationId xmlns:a16="http://schemas.microsoft.com/office/drawing/2014/main" xmlns="" id="{1159E9AD-9DD5-AF8F-1777-29FD06AFE176}"/>
              </a:ext>
            </a:extLst>
          </p:cNvPr>
          <p:cNvGraphicFramePr/>
          <p:nvPr/>
        </p:nvGraphicFramePr>
        <p:xfrm>
          <a:off x="2719831" y="171066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3">
            <a:extLst>
              <a:ext uri="{FF2B5EF4-FFF2-40B4-BE49-F238E27FC236}">
                <a16:creationId xmlns:a16="http://schemas.microsoft.com/office/drawing/2014/main" xmlns="" id="{E4CC3398-FCB7-AEB6-AB51-49D0055B4390}"/>
              </a:ext>
            </a:extLst>
          </p:cNvPr>
          <p:cNvSpPr/>
          <p:nvPr/>
        </p:nvSpPr>
        <p:spPr>
          <a:xfrm>
            <a:off x="2838439" y="6024097"/>
            <a:ext cx="6373632"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E3984FB4-0410-6452-AE94-6C653574B680}"/>
              </a:ext>
            </a:extLst>
          </p:cNvPr>
          <p:cNvSpPr txBox="1"/>
          <p:nvPr/>
        </p:nvSpPr>
        <p:spPr>
          <a:xfrm>
            <a:off x="7876031" y="2065498"/>
            <a:ext cx="1600200" cy="461665"/>
          </a:xfrm>
          <a:prstGeom prst="rect">
            <a:avLst/>
          </a:prstGeom>
          <a:noFill/>
        </p:spPr>
        <p:txBody>
          <a:bodyPr wrap="square" rtlCol="0">
            <a:spAutoFit/>
          </a:bodyPr>
          <a:lstStyle/>
          <a:p>
            <a:r>
              <a:rPr lang="en-US" sz="2400" i="1" dirty="0" err="1"/>
              <a:t>Sâu</a:t>
            </a:r>
            <a:r>
              <a:rPr lang="en-US" sz="2400" i="1" dirty="0"/>
              <a:t> </a:t>
            </a:r>
            <a:r>
              <a:rPr lang="en-US" sz="2400" i="1" dirty="0" err="1"/>
              <a:t>răng</a:t>
            </a:r>
            <a:endParaRPr lang="en-US" sz="2400" i="1" dirty="0"/>
          </a:p>
        </p:txBody>
      </p:sp>
      <p:cxnSp>
        <p:nvCxnSpPr>
          <p:cNvPr id="13" name="Straight Arrow Connector 12">
            <a:extLst>
              <a:ext uri="{FF2B5EF4-FFF2-40B4-BE49-F238E27FC236}">
                <a16:creationId xmlns:a16="http://schemas.microsoft.com/office/drawing/2014/main" xmlns="" id="{F8536CB6-28DA-ED7E-C894-0811C6A780E9}"/>
              </a:ext>
            </a:extLst>
          </p:cNvPr>
          <p:cNvCxnSpPr/>
          <p:nvPr/>
        </p:nvCxnSpPr>
        <p:spPr>
          <a:xfrm flipV="1">
            <a:off x="5727689" y="2527163"/>
            <a:ext cx="2148342" cy="1474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684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3010327" y="463988"/>
            <a:ext cx="6687233" cy="646331"/>
          </a:xfrm>
          <a:prstGeom prst="rect">
            <a:avLst/>
          </a:prstGeom>
          <a:noFill/>
        </p:spPr>
        <p:txBody>
          <a:bodyPr wrap="square" rtlCol="0">
            <a:spAutoFit/>
          </a:bodyPr>
          <a:lstStyle/>
          <a:p>
            <a:r>
              <a:rPr lang="en-US" altLang="ko-KR" sz="3600" dirty="0">
                <a:solidFill>
                  <a:schemeClr val="bg1"/>
                </a:solidFill>
                <a:latin typeface="+mj-lt"/>
                <a:cs typeface="Arial" pitchFamily="34" charset="0"/>
              </a:rPr>
              <a:t>DIỄN TIẾN BỆNH SÂU RĂNG</a:t>
            </a:r>
          </a:p>
        </p:txBody>
      </p:sp>
      <p:pic>
        <p:nvPicPr>
          <p:cNvPr id="3" name="Picture 2">
            <a:extLst>
              <a:ext uri="{FF2B5EF4-FFF2-40B4-BE49-F238E27FC236}">
                <a16:creationId xmlns:a16="http://schemas.microsoft.com/office/drawing/2014/main" xmlns="" id="{9649AF52-52E7-D2B1-6BC8-505E8727D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050" y="2533427"/>
            <a:ext cx="8954611" cy="3346673"/>
          </a:xfrm>
          <a:prstGeom prst="rect">
            <a:avLst/>
          </a:prstGeom>
        </p:spPr>
      </p:pic>
    </p:spTree>
    <p:extLst>
      <p:ext uri="{BB962C8B-B14F-4D97-AF65-F5344CB8AC3E}">
        <p14:creationId xmlns:p14="http://schemas.microsoft.com/office/powerpoint/2010/main" val="2576790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99" name="Google Shape;1266;p36">
            <a:extLst>
              <a:ext uri="{FF2B5EF4-FFF2-40B4-BE49-F238E27FC236}">
                <a16:creationId xmlns:a16="http://schemas.microsoft.com/office/drawing/2014/main" xmlns="" id="{F4B46F3D-1B52-461D-9AE0-14D0E7E6BFE5}"/>
              </a:ext>
            </a:extLst>
          </p:cNvPr>
          <p:cNvSpPr txBox="1">
            <a:spLocks/>
          </p:cNvSpPr>
          <p:nvPr/>
        </p:nvSpPr>
        <p:spPr>
          <a:xfrm>
            <a:off x="10198765" y="2005222"/>
            <a:ext cx="1368003" cy="37476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33" b="1" dirty="0">
                <a:latin typeface="Times New Roman" panose="02020603050405020304" pitchFamily="18" charset="0"/>
                <a:ea typeface="Arial" panose="020B0604020202020204" pitchFamily="34" charset="0"/>
              </a:rPr>
              <a:t>THEO</a:t>
            </a:r>
          </a:p>
          <a:p>
            <a:pPr algn="ctr"/>
            <a:r>
              <a:rPr lang="en-US" sz="2533" b="1" i="1" dirty="0">
                <a:latin typeface="Times New Roman" panose="02020603050405020304" pitchFamily="18" charset="0"/>
              </a:rPr>
              <a:t>ICDAS </a:t>
            </a:r>
            <a:r>
              <a:rPr lang="en-US" sz="2533" b="1" dirty="0">
                <a:latin typeface="Times New Roman" panose="02020603050405020304" pitchFamily="18" charset="0"/>
              </a:rPr>
              <a:t>(2005)</a:t>
            </a:r>
            <a:endParaRPr lang="en-US" sz="2267" b="1" dirty="0">
              <a:latin typeface="+mn-lt"/>
            </a:endParaRPr>
          </a:p>
        </p:txBody>
      </p:sp>
      <p:pic>
        <p:nvPicPr>
          <p:cNvPr id="5" name="Picture 4">
            <a:extLst>
              <a:ext uri="{FF2B5EF4-FFF2-40B4-BE49-F238E27FC236}">
                <a16:creationId xmlns:a16="http://schemas.microsoft.com/office/drawing/2014/main" xmlns="" id="{1B1EF9D2-6D13-4013-A160-C09D065192AF}"/>
              </a:ext>
            </a:extLst>
          </p:cNvPr>
          <p:cNvPicPr>
            <a:picLocks noChangeAspect="1"/>
          </p:cNvPicPr>
          <p:nvPr/>
        </p:nvPicPr>
        <p:blipFill>
          <a:blip r:embed="rId3"/>
          <a:stretch>
            <a:fillRect/>
          </a:stretch>
        </p:blipFill>
        <p:spPr>
          <a:xfrm>
            <a:off x="-16148" y="-8237"/>
            <a:ext cx="9813525" cy="2345829"/>
          </a:xfrm>
          <a:prstGeom prst="rect">
            <a:avLst/>
          </a:prstGeom>
        </p:spPr>
      </p:pic>
      <p:pic>
        <p:nvPicPr>
          <p:cNvPr id="6" name="Picture 5" descr="Diagram&#10;&#10;Description automatically generated with medium confidence">
            <a:extLst>
              <a:ext uri="{FF2B5EF4-FFF2-40B4-BE49-F238E27FC236}">
                <a16:creationId xmlns:a16="http://schemas.microsoft.com/office/drawing/2014/main" xmlns="" id="{FE7DD613-7BE9-4D66-BD4A-63DA0ED62EC6}"/>
              </a:ext>
            </a:extLst>
          </p:cNvPr>
          <p:cNvPicPr>
            <a:picLocks noChangeAspect="1"/>
          </p:cNvPicPr>
          <p:nvPr/>
        </p:nvPicPr>
        <p:blipFill>
          <a:blip r:embed="rId4"/>
          <a:stretch>
            <a:fillRect/>
          </a:stretch>
        </p:blipFill>
        <p:spPr>
          <a:xfrm>
            <a:off x="38037" y="2384910"/>
            <a:ext cx="9775488" cy="4332401"/>
          </a:xfrm>
          <a:prstGeom prst="rect">
            <a:avLst/>
          </a:prstGeom>
        </p:spPr>
      </p:pic>
    </p:spTree>
    <p:extLst>
      <p:ext uri="{BB962C8B-B14F-4D97-AF65-F5344CB8AC3E}">
        <p14:creationId xmlns:p14="http://schemas.microsoft.com/office/powerpoint/2010/main" val="585073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3010327" y="463988"/>
            <a:ext cx="6687233" cy="646331"/>
          </a:xfrm>
          <a:prstGeom prst="rect">
            <a:avLst/>
          </a:prstGeom>
          <a:noFill/>
        </p:spPr>
        <p:txBody>
          <a:bodyPr wrap="square" rtlCol="0">
            <a:spAutoFit/>
          </a:bodyPr>
          <a:lstStyle/>
          <a:p>
            <a:r>
              <a:rPr lang="en-US" altLang="ko-KR" sz="3600" dirty="0">
                <a:solidFill>
                  <a:schemeClr val="bg1"/>
                </a:solidFill>
                <a:latin typeface="+mj-lt"/>
                <a:cs typeface="Arial" pitchFamily="34" charset="0"/>
              </a:rPr>
              <a:t>HẬU QUẢ BỆNH SÂU RĂNG</a:t>
            </a:r>
          </a:p>
        </p:txBody>
      </p:sp>
      <p:sp>
        <p:nvSpPr>
          <p:cNvPr id="5" name="TextBox 4">
            <a:extLst>
              <a:ext uri="{FF2B5EF4-FFF2-40B4-BE49-F238E27FC236}">
                <a16:creationId xmlns:a16="http://schemas.microsoft.com/office/drawing/2014/main" xmlns="" id="{2742955A-E9ED-8277-E310-95646247F85A}"/>
              </a:ext>
            </a:extLst>
          </p:cNvPr>
          <p:cNvSpPr txBox="1"/>
          <p:nvPr/>
        </p:nvSpPr>
        <p:spPr>
          <a:xfrm>
            <a:off x="2207101" y="2650268"/>
            <a:ext cx="8611950" cy="2805320"/>
          </a:xfrm>
          <a:prstGeom prst="rect">
            <a:avLst/>
          </a:prstGeom>
          <a:noFill/>
        </p:spPr>
        <p:txBody>
          <a:bodyPr wrap="square">
            <a:spAutoFit/>
          </a:bodyPr>
          <a:lstStyle/>
          <a:p>
            <a:pPr lvl="0" algn="l" rtl="0">
              <a:lnSpc>
                <a:spcPct val="150000"/>
              </a:lnSpc>
              <a:spcBef>
                <a:spcPts val="0"/>
              </a:spcBef>
              <a:spcAft>
                <a:spcPts val="0"/>
              </a:spcAft>
            </a:pPr>
            <a:r>
              <a:rPr lang="en-US" sz="2000" i="1" dirty="0">
                <a:ea typeface="Arial" panose="020B0604020202020204" pitchFamily="34" charset="0"/>
              </a:rPr>
              <a:t>Theo AAPD (2016)</a:t>
            </a:r>
            <a:endParaRPr lang="en-US" sz="2000" i="1" dirty="0">
              <a:effectLst/>
              <a:latin typeface="+mn-lt"/>
              <a:ea typeface="Arial" panose="020B0604020202020204" pitchFamily="34" charset="0"/>
            </a:endParaRPr>
          </a:p>
          <a:p>
            <a:pPr marL="285750" lvl="0" indent="-285750" algn="l" rtl="0">
              <a:lnSpc>
                <a:spcPct val="150000"/>
              </a:lnSpc>
              <a:spcBef>
                <a:spcPts val="0"/>
              </a:spcBef>
              <a:spcAft>
                <a:spcPts val="0"/>
              </a:spcAft>
              <a:buFont typeface="Wingdings" panose="05000000000000000000" pitchFamily="2" charset="2"/>
              <a:buChar char="ü"/>
            </a:pPr>
            <a:r>
              <a:rPr lang="vi-VN" sz="2000" dirty="0">
                <a:effectLst/>
                <a:latin typeface="+mn-lt"/>
                <a:ea typeface="Arial" panose="020B0604020202020204" pitchFamily="34" charset="0"/>
              </a:rPr>
              <a:t>Tăng nguy cơ có sang thương mới ở cả răng sữa và răng vĩnh viễn.</a:t>
            </a:r>
            <a:endParaRPr lang="en-US" sz="2000" dirty="0">
              <a:effectLst/>
              <a:latin typeface="+mn-lt"/>
              <a:ea typeface="Arial" panose="020B0604020202020204" pitchFamily="34" charset="0"/>
            </a:endParaRPr>
          </a:p>
          <a:p>
            <a:pPr marL="285750" lvl="0" indent="-285750" algn="l" rtl="0">
              <a:lnSpc>
                <a:spcPct val="150000"/>
              </a:lnSpc>
              <a:spcBef>
                <a:spcPts val="0"/>
              </a:spcBef>
              <a:spcAft>
                <a:spcPts val="0"/>
              </a:spcAft>
              <a:buFont typeface="Wingdings" panose="05000000000000000000" pitchFamily="2" charset="2"/>
              <a:buChar char="ü"/>
            </a:pPr>
            <a:r>
              <a:rPr lang="vi-VN" sz="2000" dirty="0">
                <a:effectLst/>
                <a:latin typeface="+mn-lt"/>
                <a:ea typeface="Arial" panose="020B0604020202020204" pitchFamily="34" charset="0"/>
              </a:rPr>
              <a:t>Tăng khả năng cần nhập viện và điều trị khẩn cấp, tăng chi phí điều trị.</a:t>
            </a:r>
            <a:endParaRPr lang="en-US" sz="2000" dirty="0">
              <a:effectLst/>
              <a:latin typeface="+mn-lt"/>
              <a:ea typeface="Arial" panose="020B0604020202020204" pitchFamily="34" charset="0"/>
            </a:endParaRPr>
          </a:p>
          <a:p>
            <a:pPr marL="285750" indent="-285750">
              <a:lnSpc>
                <a:spcPct val="150000"/>
              </a:lnSpc>
              <a:buFont typeface="Wingdings" panose="05000000000000000000" pitchFamily="2" charset="2"/>
              <a:buChar char="ü"/>
            </a:pPr>
            <a:r>
              <a:rPr lang="vi-VN" sz="2000" dirty="0">
                <a:effectLst/>
                <a:latin typeface="+mn-lt"/>
                <a:ea typeface="Arial" panose="020B0604020202020204" pitchFamily="34" charset="0"/>
              </a:rPr>
              <a:t>Nghỉ học và hạn chế vận động.</a:t>
            </a:r>
            <a:endParaRPr lang="en-US" sz="2000" dirty="0">
              <a:effectLst/>
              <a:latin typeface="+mn-lt"/>
              <a:ea typeface="Arial" panose="020B0604020202020204" pitchFamily="34" charset="0"/>
            </a:endParaRPr>
          </a:p>
          <a:p>
            <a:pPr marL="285750" lvl="0" indent="-285750" algn="l" rtl="0">
              <a:lnSpc>
                <a:spcPct val="150000"/>
              </a:lnSpc>
              <a:spcBef>
                <a:spcPts val="0"/>
              </a:spcBef>
              <a:spcAft>
                <a:spcPts val="0"/>
              </a:spcAft>
              <a:buFont typeface="Wingdings" panose="05000000000000000000" pitchFamily="2" charset="2"/>
              <a:buChar char="ü"/>
            </a:pPr>
            <a:r>
              <a:rPr lang="vi-VN" sz="2000" dirty="0">
                <a:effectLst/>
                <a:latin typeface="+mn-lt"/>
                <a:ea typeface="Arial" panose="020B0604020202020204" pitchFamily="34" charset="0"/>
              </a:rPr>
              <a:t>Tăng nguy cơ gây chậm phát triển/ trì hoãn phát triển, </a:t>
            </a:r>
          </a:p>
          <a:p>
            <a:pPr marL="285750" lvl="0" indent="-285750" algn="l" rtl="0">
              <a:lnSpc>
                <a:spcPct val="150000"/>
              </a:lnSpc>
              <a:spcBef>
                <a:spcPts val="0"/>
              </a:spcBef>
              <a:spcAft>
                <a:spcPts val="0"/>
              </a:spcAft>
              <a:buFont typeface="Wingdings" panose="05000000000000000000" pitchFamily="2" charset="2"/>
              <a:buChar char="ü"/>
            </a:pPr>
            <a:r>
              <a:rPr lang="vi-VN" sz="2000" dirty="0">
                <a:effectLst/>
                <a:latin typeface="+mn-lt"/>
                <a:ea typeface="Arial" panose="020B0604020202020204" pitchFamily="34" charset="0"/>
              </a:rPr>
              <a:t>Giảm khả năng học tập và giảm chất lượng cuộc sống.</a:t>
            </a:r>
          </a:p>
        </p:txBody>
      </p:sp>
    </p:spTree>
    <p:extLst>
      <p:ext uri="{BB962C8B-B14F-4D97-AF65-F5344CB8AC3E}">
        <p14:creationId xmlns:p14="http://schemas.microsoft.com/office/powerpoint/2010/main" val="355515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3010326" y="463988"/>
            <a:ext cx="7983255" cy="646331"/>
          </a:xfrm>
          <a:prstGeom prst="rect">
            <a:avLst/>
          </a:prstGeom>
          <a:noFill/>
        </p:spPr>
        <p:txBody>
          <a:bodyPr wrap="square" rtlCol="0">
            <a:spAutoFit/>
          </a:bodyPr>
          <a:lstStyle/>
          <a:p>
            <a:r>
              <a:rPr lang="en-US" altLang="ko-KR" sz="3600" dirty="0">
                <a:solidFill>
                  <a:schemeClr val="bg1"/>
                </a:solidFill>
                <a:latin typeface="+mj-lt"/>
                <a:cs typeface="Arial" pitchFamily="34" charset="0"/>
              </a:rPr>
              <a:t>PHÒNG NGỪA BỆNH SÂU RĂNG</a:t>
            </a:r>
          </a:p>
        </p:txBody>
      </p:sp>
      <p:sp>
        <p:nvSpPr>
          <p:cNvPr id="4" name="Google Shape;1266;p36">
            <a:extLst>
              <a:ext uri="{FF2B5EF4-FFF2-40B4-BE49-F238E27FC236}">
                <a16:creationId xmlns:a16="http://schemas.microsoft.com/office/drawing/2014/main" xmlns="" id="{CA854384-020A-C285-AD4E-82E5E28D3EB8}"/>
              </a:ext>
            </a:extLst>
          </p:cNvPr>
          <p:cNvSpPr txBox="1">
            <a:spLocks/>
          </p:cNvSpPr>
          <p:nvPr/>
        </p:nvSpPr>
        <p:spPr>
          <a:xfrm>
            <a:off x="1916479" y="2329629"/>
            <a:ext cx="8128856" cy="356408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i="1" dirty="0">
                <a:latin typeface="+mn-lt"/>
              </a:rPr>
              <a:t>(Theo WHO)</a:t>
            </a:r>
          </a:p>
          <a:p>
            <a:pPr marL="285750" indent="-285750">
              <a:lnSpc>
                <a:spcPct val="150000"/>
              </a:lnSpc>
              <a:buFont typeface="Wingdings" panose="05000000000000000000" pitchFamily="2" charset="2"/>
              <a:buChar char="v"/>
            </a:pPr>
            <a:r>
              <a:rPr lang="en-US" sz="2000" dirty="0">
                <a:latin typeface="+mn-lt"/>
              </a:rPr>
              <a:t>Primary prevention: </a:t>
            </a:r>
            <a:r>
              <a:rPr lang="en-US" sz="2000" dirty="0" err="1">
                <a:latin typeface="+mn-lt"/>
              </a:rPr>
              <a:t>xây</a:t>
            </a:r>
            <a:r>
              <a:rPr lang="en-US" sz="2000" dirty="0">
                <a:latin typeface="+mn-lt"/>
              </a:rPr>
              <a:t> </a:t>
            </a:r>
            <a:r>
              <a:rPr lang="en-US" sz="2000" dirty="0" err="1">
                <a:latin typeface="+mn-lt"/>
              </a:rPr>
              <a:t>dựng</a:t>
            </a:r>
            <a:r>
              <a:rPr lang="en-US" sz="2000" dirty="0">
                <a:latin typeface="+mn-lt"/>
              </a:rPr>
              <a:t> </a:t>
            </a:r>
            <a:r>
              <a:rPr lang="en-US" sz="2000" dirty="0" err="1">
                <a:latin typeface="+mn-lt"/>
              </a:rPr>
              <a:t>hành</a:t>
            </a:r>
            <a:r>
              <a:rPr lang="en-US" sz="2000" dirty="0">
                <a:latin typeface="+mn-lt"/>
              </a:rPr>
              <a:t> vi </a:t>
            </a:r>
            <a:r>
              <a:rPr lang="en-US" sz="2000" dirty="0" err="1">
                <a:latin typeface="+mn-lt"/>
              </a:rPr>
              <a:t>thói</a:t>
            </a:r>
            <a:r>
              <a:rPr lang="en-US" sz="2000" dirty="0">
                <a:latin typeface="+mn-lt"/>
              </a:rPr>
              <a:t> </a:t>
            </a:r>
            <a:r>
              <a:rPr lang="en-US" sz="2000" dirty="0" err="1">
                <a:latin typeface="+mn-lt"/>
              </a:rPr>
              <a:t>quen</a:t>
            </a:r>
            <a:r>
              <a:rPr lang="en-US" sz="2000" dirty="0">
                <a:latin typeface="+mn-lt"/>
              </a:rPr>
              <a:t> </a:t>
            </a:r>
            <a:r>
              <a:rPr lang="en-US" sz="2000" dirty="0" err="1">
                <a:latin typeface="+mn-lt"/>
              </a:rPr>
              <a:t>lành</a:t>
            </a:r>
            <a:r>
              <a:rPr lang="en-US" sz="2000" dirty="0">
                <a:latin typeface="+mn-lt"/>
              </a:rPr>
              <a:t> </a:t>
            </a:r>
            <a:r>
              <a:rPr lang="en-US" sz="2000" dirty="0" err="1">
                <a:latin typeface="+mn-lt"/>
              </a:rPr>
              <a:t>mạnh</a:t>
            </a:r>
            <a:r>
              <a:rPr lang="en-US" sz="2000" dirty="0">
                <a:latin typeface="+mn-lt"/>
              </a:rPr>
              <a:t> </a:t>
            </a:r>
            <a:r>
              <a:rPr lang="en-US" sz="2000" dirty="0" err="1">
                <a:latin typeface="+mn-lt"/>
              </a:rPr>
              <a:t>và</a:t>
            </a:r>
            <a:r>
              <a:rPr lang="en-US" sz="2000" dirty="0">
                <a:latin typeface="+mn-lt"/>
              </a:rPr>
              <a:t> </a:t>
            </a:r>
            <a:r>
              <a:rPr lang="en-US" sz="2000" dirty="0" err="1">
                <a:latin typeface="+mn-lt"/>
              </a:rPr>
              <a:t>kết</a:t>
            </a:r>
            <a:r>
              <a:rPr lang="en-US" sz="2000" dirty="0">
                <a:latin typeface="+mn-lt"/>
              </a:rPr>
              <a:t> </a:t>
            </a:r>
            <a:r>
              <a:rPr lang="en-US" sz="2000" dirty="0" err="1">
                <a:latin typeface="+mn-lt"/>
              </a:rPr>
              <a:t>hợp</a:t>
            </a:r>
            <a:r>
              <a:rPr lang="en-US" sz="2000" dirty="0">
                <a:latin typeface="+mn-lt"/>
              </a:rPr>
              <a:t> </a:t>
            </a:r>
            <a:r>
              <a:rPr lang="en-US" sz="2000" dirty="0" err="1">
                <a:latin typeface="+mn-lt"/>
              </a:rPr>
              <a:t>với</a:t>
            </a:r>
            <a:r>
              <a:rPr lang="en-US" sz="2000" dirty="0">
                <a:latin typeface="+mn-lt"/>
              </a:rPr>
              <a:t> </a:t>
            </a:r>
            <a:r>
              <a:rPr lang="en-US" sz="2000" dirty="0" err="1">
                <a:latin typeface="+mn-lt"/>
              </a:rPr>
              <a:t>việc</a:t>
            </a:r>
            <a:r>
              <a:rPr lang="en-US" sz="2000" dirty="0">
                <a:latin typeface="+mn-lt"/>
              </a:rPr>
              <a:t> </a:t>
            </a:r>
            <a:r>
              <a:rPr lang="en-US" sz="2000" dirty="0" err="1">
                <a:latin typeface="+mn-lt"/>
              </a:rPr>
              <a:t>sử</a:t>
            </a:r>
            <a:r>
              <a:rPr lang="en-US" sz="2000" dirty="0">
                <a:latin typeface="+mn-lt"/>
              </a:rPr>
              <a:t> </a:t>
            </a:r>
            <a:r>
              <a:rPr lang="en-US" sz="2000" dirty="0" err="1">
                <a:latin typeface="+mn-lt"/>
              </a:rPr>
              <a:t>dụng</a:t>
            </a:r>
            <a:r>
              <a:rPr lang="en-US" sz="2000" dirty="0">
                <a:latin typeface="+mn-lt"/>
              </a:rPr>
              <a:t> fluoride </a:t>
            </a:r>
            <a:r>
              <a:rPr lang="en-US" sz="2000" dirty="0" err="1">
                <a:latin typeface="+mn-lt"/>
              </a:rPr>
              <a:t>để</a:t>
            </a:r>
            <a:r>
              <a:rPr lang="en-US" sz="2000" dirty="0">
                <a:latin typeface="+mn-lt"/>
              </a:rPr>
              <a:t> </a:t>
            </a:r>
            <a:r>
              <a:rPr lang="en-US" sz="2000" dirty="0" err="1">
                <a:latin typeface="+mn-lt"/>
              </a:rPr>
              <a:t>kiểm</a:t>
            </a:r>
            <a:r>
              <a:rPr lang="en-US" sz="2000" dirty="0">
                <a:latin typeface="+mn-lt"/>
              </a:rPr>
              <a:t> </a:t>
            </a:r>
            <a:r>
              <a:rPr lang="en-US" sz="2000" dirty="0" err="1">
                <a:latin typeface="+mn-lt"/>
              </a:rPr>
              <a:t>soát</a:t>
            </a:r>
            <a:r>
              <a:rPr lang="en-US" sz="2000" dirty="0">
                <a:latin typeface="+mn-lt"/>
              </a:rPr>
              <a:t> ECC.</a:t>
            </a:r>
          </a:p>
          <a:p>
            <a:pPr marL="285750" indent="-285750">
              <a:lnSpc>
                <a:spcPct val="150000"/>
              </a:lnSpc>
              <a:buFont typeface="Wingdings" panose="05000000000000000000" pitchFamily="2" charset="2"/>
              <a:buChar char="v"/>
            </a:pPr>
            <a:r>
              <a:rPr lang="en-US" sz="2000" dirty="0">
                <a:latin typeface="+mn-lt"/>
              </a:rPr>
              <a:t>Secondary prevention: </a:t>
            </a:r>
            <a:r>
              <a:rPr lang="en-US" sz="2000" dirty="0" err="1">
                <a:latin typeface="+mn-lt"/>
              </a:rPr>
              <a:t>tập</a:t>
            </a:r>
            <a:r>
              <a:rPr lang="en-US" sz="2000" dirty="0">
                <a:latin typeface="+mn-lt"/>
              </a:rPr>
              <a:t> </a:t>
            </a:r>
            <a:r>
              <a:rPr lang="en-US" sz="2000" dirty="0" err="1">
                <a:latin typeface="+mn-lt"/>
              </a:rPr>
              <a:t>trung</a:t>
            </a:r>
            <a:r>
              <a:rPr lang="en-US" sz="2000" dirty="0">
                <a:latin typeface="+mn-lt"/>
              </a:rPr>
              <a:t> </a:t>
            </a:r>
            <a:r>
              <a:rPr lang="en-US" sz="2000" dirty="0" err="1">
                <a:latin typeface="+mn-lt"/>
              </a:rPr>
              <a:t>vào</a:t>
            </a:r>
            <a:r>
              <a:rPr lang="en-US" sz="2000" dirty="0">
                <a:latin typeface="+mn-lt"/>
              </a:rPr>
              <a:t> </a:t>
            </a:r>
            <a:r>
              <a:rPr lang="en-US" sz="2000" dirty="0" err="1">
                <a:latin typeface="+mn-lt"/>
              </a:rPr>
              <a:t>việc</a:t>
            </a:r>
            <a:r>
              <a:rPr lang="en-US" sz="2000" dirty="0">
                <a:latin typeface="+mn-lt"/>
              </a:rPr>
              <a:t> </a:t>
            </a:r>
            <a:r>
              <a:rPr lang="en-US" sz="2000" dirty="0" err="1">
                <a:latin typeface="+mn-lt"/>
              </a:rPr>
              <a:t>phát</a:t>
            </a:r>
            <a:r>
              <a:rPr lang="en-US" sz="2000" dirty="0">
                <a:latin typeface="+mn-lt"/>
              </a:rPr>
              <a:t> </a:t>
            </a:r>
            <a:r>
              <a:rPr lang="en-US" sz="2000" dirty="0" err="1">
                <a:latin typeface="+mn-lt"/>
              </a:rPr>
              <a:t>hiện</a:t>
            </a:r>
            <a:r>
              <a:rPr lang="en-US" sz="2000" dirty="0">
                <a:latin typeface="+mn-lt"/>
              </a:rPr>
              <a:t> </a:t>
            </a:r>
            <a:r>
              <a:rPr lang="en-US" sz="2000" dirty="0" err="1">
                <a:latin typeface="+mn-lt"/>
              </a:rPr>
              <a:t>sớm</a:t>
            </a:r>
            <a:r>
              <a:rPr lang="en-US" sz="2000" dirty="0">
                <a:latin typeface="+mn-lt"/>
              </a:rPr>
              <a:t> </a:t>
            </a:r>
            <a:r>
              <a:rPr lang="en-US" sz="2000" dirty="0" err="1">
                <a:latin typeface="+mn-lt"/>
              </a:rPr>
              <a:t>các</a:t>
            </a:r>
            <a:r>
              <a:rPr lang="en-US" sz="2000" dirty="0">
                <a:latin typeface="+mn-lt"/>
              </a:rPr>
              <a:t> </a:t>
            </a:r>
            <a:r>
              <a:rPr lang="en-US" sz="2000" dirty="0" err="1">
                <a:latin typeface="+mn-lt"/>
              </a:rPr>
              <a:t>tổn</a:t>
            </a:r>
            <a:r>
              <a:rPr lang="en-US" sz="2000" dirty="0">
                <a:latin typeface="+mn-lt"/>
              </a:rPr>
              <a:t> </a:t>
            </a:r>
            <a:r>
              <a:rPr lang="en-US" sz="2000" dirty="0" err="1">
                <a:latin typeface="+mn-lt"/>
              </a:rPr>
              <a:t>thương</a:t>
            </a:r>
            <a:r>
              <a:rPr lang="en-US" sz="2000" dirty="0">
                <a:latin typeface="+mn-lt"/>
              </a:rPr>
              <a:t> </a:t>
            </a:r>
            <a:r>
              <a:rPr lang="en-US" sz="2000" dirty="0" err="1">
                <a:latin typeface="+mn-lt"/>
              </a:rPr>
              <a:t>sâu</a:t>
            </a:r>
            <a:r>
              <a:rPr lang="en-US" sz="2000" dirty="0">
                <a:latin typeface="+mn-lt"/>
              </a:rPr>
              <a:t> </a:t>
            </a:r>
            <a:r>
              <a:rPr lang="en-US" sz="2000" dirty="0" err="1">
                <a:latin typeface="+mn-lt"/>
              </a:rPr>
              <a:t>răng</a:t>
            </a:r>
            <a:r>
              <a:rPr lang="en-US" sz="2000" dirty="0">
                <a:latin typeface="+mn-lt"/>
              </a:rPr>
              <a:t> </a:t>
            </a:r>
            <a:r>
              <a:rPr lang="en-US" sz="2000" dirty="0" err="1">
                <a:latin typeface="+mn-lt"/>
              </a:rPr>
              <a:t>để</a:t>
            </a:r>
            <a:r>
              <a:rPr lang="en-US" sz="2000" dirty="0">
                <a:latin typeface="+mn-lt"/>
              </a:rPr>
              <a:t> </a:t>
            </a:r>
            <a:r>
              <a:rPr lang="en-US" sz="2000" dirty="0" err="1">
                <a:latin typeface="+mn-lt"/>
              </a:rPr>
              <a:t>xử</a:t>
            </a:r>
            <a:r>
              <a:rPr lang="en-US" sz="2000" dirty="0">
                <a:latin typeface="+mn-lt"/>
              </a:rPr>
              <a:t> </a:t>
            </a:r>
            <a:r>
              <a:rPr lang="en-US" sz="2000" dirty="0" err="1">
                <a:latin typeface="+mn-lt"/>
              </a:rPr>
              <a:t>lý</a:t>
            </a:r>
            <a:r>
              <a:rPr lang="en-US" sz="2000" dirty="0">
                <a:latin typeface="+mn-lt"/>
              </a:rPr>
              <a:t> </a:t>
            </a:r>
            <a:r>
              <a:rPr lang="en-US" sz="2000" dirty="0" err="1">
                <a:latin typeface="+mn-lt"/>
              </a:rPr>
              <a:t>thích</a:t>
            </a:r>
            <a:r>
              <a:rPr lang="en-US" sz="2000" dirty="0">
                <a:latin typeface="+mn-lt"/>
              </a:rPr>
              <a:t> </a:t>
            </a:r>
            <a:r>
              <a:rPr lang="en-US" sz="2000" dirty="0" err="1">
                <a:latin typeface="+mn-lt"/>
              </a:rPr>
              <a:t>hợp</a:t>
            </a:r>
            <a:r>
              <a:rPr lang="en-US" sz="2000" dirty="0">
                <a:latin typeface="+mn-lt"/>
              </a:rPr>
              <a:t>.</a:t>
            </a:r>
          </a:p>
          <a:p>
            <a:pPr marL="285750" indent="-285750">
              <a:lnSpc>
                <a:spcPct val="150000"/>
              </a:lnSpc>
              <a:buFont typeface="Wingdings" panose="05000000000000000000" pitchFamily="2" charset="2"/>
              <a:buChar char="v"/>
            </a:pPr>
            <a:r>
              <a:rPr lang="en-US" sz="2000" dirty="0" err="1">
                <a:latin typeface="+mn-lt"/>
              </a:rPr>
              <a:t>Tetriary</a:t>
            </a:r>
            <a:r>
              <a:rPr lang="en-US" sz="2000" dirty="0">
                <a:latin typeface="+mn-lt"/>
              </a:rPr>
              <a:t> prevention: </a:t>
            </a:r>
            <a:r>
              <a:rPr lang="en-US" sz="2000" dirty="0" err="1">
                <a:latin typeface="+mn-lt"/>
              </a:rPr>
              <a:t>làm</a:t>
            </a:r>
            <a:r>
              <a:rPr lang="en-US" sz="2000" dirty="0">
                <a:latin typeface="+mn-lt"/>
              </a:rPr>
              <a:t> </a:t>
            </a:r>
            <a:r>
              <a:rPr lang="en-US" sz="2000" dirty="0" err="1">
                <a:latin typeface="+mn-lt"/>
              </a:rPr>
              <a:t>giảm</a:t>
            </a:r>
            <a:r>
              <a:rPr lang="en-US" sz="2000" dirty="0">
                <a:latin typeface="+mn-lt"/>
              </a:rPr>
              <a:t> </a:t>
            </a:r>
            <a:r>
              <a:rPr lang="en-US" sz="2000" dirty="0" err="1">
                <a:latin typeface="+mn-lt"/>
              </a:rPr>
              <a:t>hậu</a:t>
            </a:r>
            <a:r>
              <a:rPr lang="en-US" sz="2000" dirty="0">
                <a:latin typeface="+mn-lt"/>
              </a:rPr>
              <a:t> </a:t>
            </a:r>
            <a:r>
              <a:rPr lang="en-US" sz="2000" dirty="0" err="1">
                <a:latin typeface="+mn-lt"/>
              </a:rPr>
              <a:t>quả</a:t>
            </a:r>
            <a:r>
              <a:rPr lang="en-US" sz="2000" dirty="0">
                <a:latin typeface="+mn-lt"/>
              </a:rPr>
              <a:t> </a:t>
            </a:r>
            <a:r>
              <a:rPr lang="en-US" sz="2000" dirty="0" err="1">
                <a:latin typeface="+mn-lt"/>
              </a:rPr>
              <a:t>của</a:t>
            </a:r>
            <a:r>
              <a:rPr lang="en-US" sz="2000" dirty="0">
                <a:latin typeface="+mn-lt"/>
              </a:rPr>
              <a:t> </a:t>
            </a:r>
            <a:r>
              <a:rPr lang="en-US" sz="2000" dirty="0" err="1">
                <a:latin typeface="+mn-lt"/>
              </a:rPr>
              <a:t>sâu</a:t>
            </a:r>
            <a:r>
              <a:rPr lang="en-US" sz="2000" dirty="0">
                <a:latin typeface="+mn-lt"/>
              </a:rPr>
              <a:t> </a:t>
            </a:r>
            <a:r>
              <a:rPr lang="en-US" sz="2000" dirty="0" err="1">
                <a:latin typeface="+mn-lt"/>
              </a:rPr>
              <a:t>răng</a:t>
            </a:r>
            <a:r>
              <a:rPr lang="en-US" sz="2000" dirty="0">
                <a:latin typeface="+mn-lt"/>
              </a:rPr>
              <a:t> </a:t>
            </a:r>
            <a:r>
              <a:rPr lang="en-US" sz="2000" dirty="0" err="1">
                <a:latin typeface="+mn-lt"/>
              </a:rPr>
              <a:t>và</a:t>
            </a:r>
            <a:r>
              <a:rPr lang="en-US" sz="2000" dirty="0">
                <a:latin typeface="+mn-lt"/>
              </a:rPr>
              <a:t> </a:t>
            </a:r>
            <a:r>
              <a:rPr lang="en-US" sz="2000" dirty="0" err="1">
                <a:latin typeface="+mn-lt"/>
              </a:rPr>
              <a:t>cải</a:t>
            </a:r>
            <a:r>
              <a:rPr lang="en-US" sz="2000" dirty="0">
                <a:latin typeface="+mn-lt"/>
              </a:rPr>
              <a:t> </a:t>
            </a:r>
            <a:r>
              <a:rPr lang="en-US" sz="2000" dirty="0" err="1">
                <a:latin typeface="+mn-lt"/>
              </a:rPr>
              <a:t>thiện</a:t>
            </a:r>
            <a:r>
              <a:rPr lang="en-US" sz="2000" dirty="0">
                <a:latin typeface="+mn-lt"/>
              </a:rPr>
              <a:t> </a:t>
            </a:r>
            <a:r>
              <a:rPr lang="en-US" sz="2000" dirty="0" err="1">
                <a:latin typeface="+mn-lt"/>
              </a:rPr>
              <a:t>chất</a:t>
            </a:r>
            <a:r>
              <a:rPr lang="en-US" sz="2000" dirty="0">
                <a:latin typeface="+mn-lt"/>
              </a:rPr>
              <a:t> </a:t>
            </a:r>
            <a:r>
              <a:rPr lang="en-US" sz="2000" dirty="0" err="1">
                <a:latin typeface="+mn-lt"/>
              </a:rPr>
              <a:t>lượng</a:t>
            </a:r>
            <a:r>
              <a:rPr lang="en-US" sz="2000" dirty="0">
                <a:latin typeface="+mn-lt"/>
              </a:rPr>
              <a:t> </a:t>
            </a:r>
            <a:r>
              <a:rPr lang="en-US" sz="2000" dirty="0" err="1">
                <a:latin typeface="+mn-lt"/>
              </a:rPr>
              <a:t>cuộc</a:t>
            </a:r>
            <a:r>
              <a:rPr lang="en-US" sz="2000" dirty="0">
                <a:latin typeface="+mn-lt"/>
              </a:rPr>
              <a:t> </a:t>
            </a:r>
            <a:r>
              <a:rPr lang="en-US" sz="2000" dirty="0" err="1">
                <a:latin typeface="+mn-lt"/>
              </a:rPr>
              <a:t>sống</a:t>
            </a:r>
            <a:r>
              <a:rPr lang="en-US" sz="2000" dirty="0">
                <a:latin typeface="+mn-lt"/>
              </a:rPr>
              <a:t> </a:t>
            </a:r>
            <a:r>
              <a:rPr lang="en-US" sz="2000" dirty="0" err="1">
                <a:latin typeface="+mn-lt"/>
              </a:rPr>
              <a:t>của</a:t>
            </a:r>
            <a:r>
              <a:rPr lang="en-US" sz="2000" dirty="0">
                <a:latin typeface="+mn-lt"/>
              </a:rPr>
              <a:t> </a:t>
            </a:r>
            <a:r>
              <a:rPr lang="en-US" sz="2000" dirty="0" err="1">
                <a:latin typeface="+mn-lt"/>
              </a:rPr>
              <a:t>trẻ</a:t>
            </a:r>
            <a:r>
              <a:rPr lang="en-US" sz="2000" dirty="0">
                <a:latin typeface="+mn-lt"/>
              </a:rPr>
              <a:t>.</a:t>
            </a:r>
            <a:endParaRPr lang="vi-VN" sz="2000" dirty="0">
              <a:latin typeface="+mn-lt"/>
            </a:endParaRPr>
          </a:p>
        </p:txBody>
      </p:sp>
    </p:spTree>
    <p:extLst>
      <p:ext uri="{BB962C8B-B14F-4D97-AF65-F5344CB8AC3E}">
        <p14:creationId xmlns:p14="http://schemas.microsoft.com/office/powerpoint/2010/main" val="3624614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16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1600"/>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3010326" y="463988"/>
            <a:ext cx="7983255" cy="646331"/>
          </a:xfrm>
          <a:prstGeom prst="rect">
            <a:avLst/>
          </a:prstGeom>
          <a:noFill/>
        </p:spPr>
        <p:txBody>
          <a:bodyPr wrap="square" rtlCol="0">
            <a:spAutoFit/>
          </a:bodyPr>
          <a:lstStyle/>
          <a:p>
            <a:r>
              <a:rPr lang="en-US" altLang="ko-KR" sz="3600" dirty="0">
                <a:solidFill>
                  <a:schemeClr val="bg1"/>
                </a:solidFill>
                <a:latin typeface="+mj-lt"/>
                <a:cs typeface="Arial" pitchFamily="34" charset="0"/>
              </a:rPr>
              <a:t>PHÒNG NGỪA BỆNH SÂU RĂNG</a:t>
            </a:r>
          </a:p>
        </p:txBody>
      </p:sp>
      <p:sp>
        <p:nvSpPr>
          <p:cNvPr id="3" name="Google Shape;1399;p37">
            <a:extLst>
              <a:ext uri="{FF2B5EF4-FFF2-40B4-BE49-F238E27FC236}">
                <a16:creationId xmlns:a16="http://schemas.microsoft.com/office/drawing/2014/main" xmlns="" id="{9CCC7DF6-EE09-4CF6-4CCF-F239BDFEDDE0}"/>
              </a:ext>
            </a:extLst>
          </p:cNvPr>
          <p:cNvSpPr/>
          <p:nvPr/>
        </p:nvSpPr>
        <p:spPr>
          <a:xfrm>
            <a:off x="2805894" y="3331847"/>
            <a:ext cx="8182" cy="12290"/>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 name="Google Shape;1400;p37">
            <a:extLst>
              <a:ext uri="{FF2B5EF4-FFF2-40B4-BE49-F238E27FC236}">
                <a16:creationId xmlns:a16="http://schemas.microsoft.com/office/drawing/2014/main" xmlns="" id="{A4CABC5C-96AE-787D-2274-1DB8E4601644}"/>
              </a:ext>
            </a:extLst>
          </p:cNvPr>
          <p:cNvSpPr/>
          <p:nvPr/>
        </p:nvSpPr>
        <p:spPr>
          <a:xfrm>
            <a:off x="2814042" y="3326746"/>
            <a:ext cx="4108" cy="5135"/>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 name="Subtitle 6">
            <a:extLst>
              <a:ext uri="{FF2B5EF4-FFF2-40B4-BE49-F238E27FC236}">
                <a16:creationId xmlns:a16="http://schemas.microsoft.com/office/drawing/2014/main" xmlns="" id="{E8677B7F-4C5A-6C52-685E-31F05F687944}"/>
              </a:ext>
            </a:extLst>
          </p:cNvPr>
          <p:cNvSpPr txBox="1">
            <a:spLocks/>
          </p:cNvSpPr>
          <p:nvPr/>
        </p:nvSpPr>
        <p:spPr>
          <a:xfrm flipH="1">
            <a:off x="1767653" y="4533900"/>
            <a:ext cx="2953295" cy="367800"/>
          </a:xfrm>
          <a:prstGeom prst="rect">
            <a:avLst/>
          </a:prstGeom>
        </p:spPr>
        <p:txBody>
          <a:bodyPr spcFirstLastPara="1" wrap="square" lIns="91425" tIns="91425" rIns="91425" bIns="91425" anchor="b" anchorCtr="0">
            <a:noAutofit/>
          </a:bodyPr>
          <a:lstStyle>
            <a:lvl1pPr lvl="0" algn="l" defTabSz="914400" rtl="0" eaLnBrk="1" latinLnBrk="0" hangingPunct="1">
              <a:lnSpc>
                <a:spcPct val="90000"/>
              </a:lnSpc>
              <a:spcBef>
                <a:spcPts val="0"/>
              </a:spcBef>
              <a:spcAft>
                <a:spcPts val="0"/>
              </a:spcAft>
              <a:buSzPts val="1400"/>
              <a:buNone/>
              <a:defRPr sz="1867" kern="1200">
                <a:solidFill>
                  <a:schemeClr val="tx1"/>
                </a:solidFill>
                <a:latin typeface="+mj-lt"/>
                <a:ea typeface="+mj-ea"/>
                <a:cs typeface="+mj-cs"/>
              </a:defRPr>
            </a:lvl1pPr>
            <a:lvl2pPr lvl="1" rtl="0">
              <a:spcBef>
                <a:spcPts val="0"/>
              </a:spcBef>
              <a:spcAft>
                <a:spcPts val="0"/>
              </a:spcAft>
              <a:buSzPts val="1400"/>
              <a:buFont typeface="Ubuntu Condensed"/>
              <a:buNone/>
              <a:defRPr sz="1867">
                <a:latin typeface="Ubuntu Condensed"/>
                <a:ea typeface="Ubuntu Condensed"/>
                <a:cs typeface="Ubuntu Condensed"/>
                <a:sym typeface="Ubuntu Condensed"/>
              </a:defRPr>
            </a:lvl2pPr>
            <a:lvl3pPr lvl="2" rtl="0">
              <a:spcBef>
                <a:spcPts val="0"/>
              </a:spcBef>
              <a:spcAft>
                <a:spcPts val="0"/>
              </a:spcAft>
              <a:buSzPts val="1400"/>
              <a:buFont typeface="Ubuntu Condensed"/>
              <a:buNone/>
              <a:defRPr sz="1867">
                <a:latin typeface="Ubuntu Condensed"/>
                <a:ea typeface="Ubuntu Condensed"/>
                <a:cs typeface="Ubuntu Condensed"/>
                <a:sym typeface="Ubuntu Condensed"/>
              </a:defRPr>
            </a:lvl3pPr>
            <a:lvl4pPr lvl="3" rtl="0">
              <a:spcBef>
                <a:spcPts val="0"/>
              </a:spcBef>
              <a:spcAft>
                <a:spcPts val="0"/>
              </a:spcAft>
              <a:buSzPts val="1400"/>
              <a:buFont typeface="Ubuntu Condensed"/>
              <a:buNone/>
              <a:defRPr sz="1867">
                <a:latin typeface="Ubuntu Condensed"/>
                <a:ea typeface="Ubuntu Condensed"/>
                <a:cs typeface="Ubuntu Condensed"/>
                <a:sym typeface="Ubuntu Condensed"/>
              </a:defRPr>
            </a:lvl4pPr>
            <a:lvl5pPr lvl="4" rtl="0">
              <a:spcBef>
                <a:spcPts val="0"/>
              </a:spcBef>
              <a:spcAft>
                <a:spcPts val="0"/>
              </a:spcAft>
              <a:buSzPts val="1400"/>
              <a:buFont typeface="Ubuntu Condensed"/>
              <a:buNone/>
              <a:defRPr sz="1867">
                <a:latin typeface="Ubuntu Condensed"/>
                <a:ea typeface="Ubuntu Condensed"/>
                <a:cs typeface="Ubuntu Condensed"/>
                <a:sym typeface="Ubuntu Condensed"/>
              </a:defRPr>
            </a:lvl5pPr>
            <a:lvl6pPr lvl="5" rtl="0">
              <a:spcBef>
                <a:spcPts val="0"/>
              </a:spcBef>
              <a:spcAft>
                <a:spcPts val="0"/>
              </a:spcAft>
              <a:buSzPts val="1400"/>
              <a:buFont typeface="Ubuntu Condensed"/>
              <a:buNone/>
              <a:defRPr sz="1867">
                <a:latin typeface="Ubuntu Condensed"/>
                <a:ea typeface="Ubuntu Condensed"/>
                <a:cs typeface="Ubuntu Condensed"/>
                <a:sym typeface="Ubuntu Condensed"/>
              </a:defRPr>
            </a:lvl6pPr>
            <a:lvl7pPr lvl="6" rtl="0">
              <a:spcBef>
                <a:spcPts val="0"/>
              </a:spcBef>
              <a:spcAft>
                <a:spcPts val="0"/>
              </a:spcAft>
              <a:buSzPts val="1400"/>
              <a:buFont typeface="Ubuntu Condensed"/>
              <a:buNone/>
              <a:defRPr sz="1867">
                <a:latin typeface="Ubuntu Condensed"/>
                <a:ea typeface="Ubuntu Condensed"/>
                <a:cs typeface="Ubuntu Condensed"/>
                <a:sym typeface="Ubuntu Condensed"/>
              </a:defRPr>
            </a:lvl7pPr>
            <a:lvl8pPr lvl="7" rtl="0">
              <a:spcBef>
                <a:spcPts val="0"/>
              </a:spcBef>
              <a:spcAft>
                <a:spcPts val="0"/>
              </a:spcAft>
              <a:buSzPts val="1400"/>
              <a:buFont typeface="Ubuntu Condensed"/>
              <a:buNone/>
              <a:defRPr sz="1867">
                <a:latin typeface="Ubuntu Condensed"/>
                <a:ea typeface="Ubuntu Condensed"/>
                <a:cs typeface="Ubuntu Condensed"/>
                <a:sym typeface="Ubuntu Condensed"/>
              </a:defRPr>
            </a:lvl8pPr>
            <a:lvl9pPr lvl="8" rtl="0">
              <a:spcBef>
                <a:spcPts val="0"/>
              </a:spcBef>
              <a:spcAft>
                <a:spcPts val="0"/>
              </a:spcAft>
              <a:buSzPts val="1400"/>
              <a:buFont typeface="Ubuntu Condensed"/>
              <a:buNone/>
              <a:defRPr sz="1867">
                <a:latin typeface="Ubuntu Condensed"/>
                <a:ea typeface="Ubuntu Condensed"/>
                <a:cs typeface="Ubuntu Condensed"/>
                <a:sym typeface="Ubuntu Condensed"/>
              </a:defRPr>
            </a:lvl9pPr>
          </a:lstStyle>
          <a:p>
            <a:pPr marL="285750" indent="-285750">
              <a:lnSpc>
                <a:spcPct val="150000"/>
              </a:lnSpc>
              <a:buFont typeface="Wingdings" panose="05000000000000000000" pitchFamily="2" charset="2"/>
              <a:buChar char="ü"/>
            </a:pPr>
            <a:r>
              <a:rPr lang="en-US" sz="1600" dirty="0" err="1">
                <a:latin typeface="+mn-lt"/>
              </a:rPr>
              <a:t>Xây</a:t>
            </a:r>
            <a:r>
              <a:rPr lang="en-US" sz="1600" dirty="0">
                <a:latin typeface="+mn-lt"/>
              </a:rPr>
              <a:t> </a:t>
            </a:r>
            <a:r>
              <a:rPr lang="en-US" sz="1600" dirty="0" err="1">
                <a:latin typeface="+mn-lt"/>
              </a:rPr>
              <a:t>dựng</a:t>
            </a:r>
            <a:r>
              <a:rPr lang="en-US" sz="1600" dirty="0">
                <a:latin typeface="+mn-lt"/>
              </a:rPr>
              <a:t> </a:t>
            </a:r>
            <a:r>
              <a:rPr lang="en-US" sz="1600" dirty="0" err="1">
                <a:latin typeface="+mn-lt"/>
              </a:rPr>
              <a:t>hành</a:t>
            </a:r>
            <a:r>
              <a:rPr lang="en-US" sz="1600" dirty="0">
                <a:latin typeface="+mn-lt"/>
              </a:rPr>
              <a:t> vi </a:t>
            </a:r>
            <a:r>
              <a:rPr lang="en-US" sz="1600" dirty="0" err="1">
                <a:latin typeface="+mn-lt"/>
              </a:rPr>
              <a:t>lành</a:t>
            </a:r>
            <a:r>
              <a:rPr lang="en-US" sz="1600" dirty="0">
                <a:latin typeface="+mn-lt"/>
              </a:rPr>
              <a:t> </a:t>
            </a:r>
            <a:r>
              <a:rPr lang="en-US" sz="1600" dirty="0" err="1">
                <a:latin typeface="+mn-lt"/>
              </a:rPr>
              <a:t>mạnh</a:t>
            </a:r>
            <a:endParaRPr lang="en-US" sz="1600" dirty="0">
              <a:latin typeface="+mn-lt"/>
            </a:endParaRPr>
          </a:p>
          <a:p>
            <a:pPr marL="285750" indent="-285750">
              <a:lnSpc>
                <a:spcPct val="150000"/>
              </a:lnSpc>
              <a:buFont typeface="Wingdings" panose="05000000000000000000" pitchFamily="2" charset="2"/>
              <a:buChar char="ü"/>
            </a:pPr>
            <a:r>
              <a:rPr lang="en-US" sz="1600" dirty="0" err="1">
                <a:latin typeface="+mn-lt"/>
              </a:rPr>
              <a:t>Sử</a:t>
            </a:r>
            <a:r>
              <a:rPr lang="en-US" sz="1600" dirty="0">
                <a:latin typeface="+mn-lt"/>
              </a:rPr>
              <a:t> </a:t>
            </a:r>
            <a:r>
              <a:rPr lang="en-US" sz="1600" dirty="0" err="1">
                <a:latin typeface="+mn-lt"/>
              </a:rPr>
              <a:t>dụng</a:t>
            </a:r>
            <a:r>
              <a:rPr lang="en-US" sz="1600" dirty="0">
                <a:latin typeface="+mn-lt"/>
              </a:rPr>
              <a:t> Fluoride</a:t>
            </a:r>
          </a:p>
          <a:p>
            <a:pPr marL="285750" indent="-285750">
              <a:lnSpc>
                <a:spcPct val="150000"/>
              </a:lnSpc>
              <a:buFont typeface="Wingdings" panose="05000000000000000000" pitchFamily="2" charset="2"/>
              <a:buChar char="ü"/>
            </a:pPr>
            <a:r>
              <a:rPr lang="en-US" sz="1600" dirty="0" err="1">
                <a:latin typeface="+mn-lt"/>
              </a:rPr>
              <a:t>Chế</a:t>
            </a:r>
            <a:r>
              <a:rPr lang="en-US" sz="1600" dirty="0">
                <a:latin typeface="+mn-lt"/>
              </a:rPr>
              <a:t> </a:t>
            </a:r>
            <a:r>
              <a:rPr lang="en-US" sz="1600" dirty="0" err="1">
                <a:latin typeface="+mn-lt"/>
              </a:rPr>
              <a:t>độ</a:t>
            </a:r>
            <a:r>
              <a:rPr lang="en-US" sz="1600" dirty="0">
                <a:latin typeface="+mn-lt"/>
              </a:rPr>
              <a:t> </a:t>
            </a:r>
            <a:r>
              <a:rPr lang="en-US" sz="1600" dirty="0" err="1">
                <a:latin typeface="+mn-lt"/>
              </a:rPr>
              <a:t>dinh</a:t>
            </a:r>
            <a:r>
              <a:rPr lang="en-US" sz="1600" dirty="0">
                <a:latin typeface="+mn-lt"/>
              </a:rPr>
              <a:t> </a:t>
            </a:r>
            <a:r>
              <a:rPr lang="en-US" sz="1600" dirty="0" err="1">
                <a:latin typeface="+mn-lt"/>
              </a:rPr>
              <a:t>dưỡng</a:t>
            </a:r>
            <a:endParaRPr lang="en-US" sz="1600" dirty="0">
              <a:latin typeface="+mn-lt"/>
            </a:endParaRPr>
          </a:p>
          <a:p>
            <a:pPr marL="285750" indent="-285750">
              <a:lnSpc>
                <a:spcPct val="150000"/>
              </a:lnSpc>
              <a:buFont typeface="Wingdings" panose="05000000000000000000" pitchFamily="2" charset="2"/>
              <a:buChar char="ü"/>
            </a:pPr>
            <a:r>
              <a:rPr lang="en-US" sz="1600" dirty="0" err="1">
                <a:latin typeface="+mn-lt"/>
              </a:rPr>
              <a:t>Vệ</a:t>
            </a:r>
            <a:r>
              <a:rPr lang="en-US" sz="1600" dirty="0">
                <a:latin typeface="+mn-lt"/>
              </a:rPr>
              <a:t> </a:t>
            </a:r>
            <a:r>
              <a:rPr lang="en-US" sz="1600" dirty="0" err="1">
                <a:latin typeface="+mn-lt"/>
              </a:rPr>
              <a:t>sinh</a:t>
            </a:r>
            <a:r>
              <a:rPr lang="en-US" sz="1600" dirty="0">
                <a:latin typeface="+mn-lt"/>
              </a:rPr>
              <a:t> </a:t>
            </a:r>
            <a:r>
              <a:rPr lang="en-US" sz="1600" dirty="0" err="1">
                <a:latin typeface="+mn-lt"/>
              </a:rPr>
              <a:t>răng</a:t>
            </a:r>
            <a:r>
              <a:rPr lang="en-US" sz="1600" dirty="0">
                <a:latin typeface="+mn-lt"/>
              </a:rPr>
              <a:t> </a:t>
            </a:r>
            <a:r>
              <a:rPr lang="en-US" sz="1600" dirty="0" err="1">
                <a:latin typeface="+mn-lt"/>
              </a:rPr>
              <a:t>miệng</a:t>
            </a:r>
            <a:endParaRPr lang="en-US" sz="1600" dirty="0">
              <a:latin typeface="+mn-lt"/>
            </a:endParaRPr>
          </a:p>
        </p:txBody>
      </p:sp>
      <p:sp>
        <p:nvSpPr>
          <p:cNvPr id="7" name="Title 1">
            <a:extLst>
              <a:ext uri="{FF2B5EF4-FFF2-40B4-BE49-F238E27FC236}">
                <a16:creationId xmlns:a16="http://schemas.microsoft.com/office/drawing/2014/main" xmlns="" id="{E8C31B4C-432E-24C8-66BF-8F8E57A7F79A}"/>
              </a:ext>
            </a:extLst>
          </p:cNvPr>
          <p:cNvSpPr txBox="1">
            <a:spLocks/>
          </p:cNvSpPr>
          <p:nvPr/>
        </p:nvSpPr>
        <p:spPr>
          <a:xfrm flipH="1">
            <a:off x="1984571" y="2197889"/>
            <a:ext cx="1871117" cy="577800"/>
          </a:xfrm>
          <a:prstGeom prst="rect">
            <a:avLst/>
          </a:prstGeom>
        </p:spPr>
        <p:txBody>
          <a:bodyPr spcFirstLastPara="1" wrap="square" lIns="91425" tIns="91425" rIns="91425" bIns="91425" anchor="b" anchorCtr="0">
            <a:noAutofit/>
          </a:bodyPr>
          <a:lstStyle>
            <a:lvl1pPr lvl="0" algn="r" defTabSz="914400" rtl="0" eaLnBrk="1" latinLnBrk="0" hangingPunct="1">
              <a:lnSpc>
                <a:spcPct val="90000"/>
              </a:lnSpc>
              <a:spcBef>
                <a:spcPts val="0"/>
              </a:spcBef>
              <a:spcAft>
                <a:spcPts val="0"/>
              </a:spcAft>
              <a:buSzPts val="1400"/>
              <a:buNone/>
              <a:defRPr sz="1867" kern="1200">
                <a:solidFill>
                  <a:schemeClr val="tx1"/>
                </a:solidFill>
                <a:latin typeface="+mj-lt"/>
                <a:ea typeface="+mj-ea"/>
                <a:cs typeface="+mj-cs"/>
              </a:defRPr>
            </a:lvl1pPr>
            <a:lvl2pPr lvl="1" algn="r" rtl="0">
              <a:spcBef>
                <a:spcPts val="0"/>
              </a:spcBef>
              <a:spcAft>
                <a:spcPts val="0"/>
              </a:spcAft>
              <a:buSzPts val="1400"/>
              <a:buFont typeface="Ubuntu Condensed"/>
              <a:buNone/>
              <a:defRPr sz="1867">
                <a:latin typeface="Ubuntu Condensed"/>
                <a:ea typeface="Ubuntu Condensed"/>
                <a:cs typeface="Ubuntu Condensed"/>
                <a:sym typeface="Ubuntu Condensed"/>
              </a:defRPr>
            </a:lvl2pPr>
            <a:lvl3pPr lvl="2" algn="r" rtl="0">
              <a:spcBef>
                <a:spcPts val="0"/>
              </a:spcBef>
              <a:spcAft>
                <a:spcPts val="0"/>
              </a:spcAft>
              <a:buSzPts val="1400"/>
              <a:buFont typeface="Ubuntu Condensed"/>
              <a:buNone/>
              <a:defRPr sz="1867">
                <a:latin typeface="Ubuntu Condensed"/>
                <a:ea typeface="Ubuntu Condensed"/>
                <a:cs typeface="Ubuntu Condensed"/>
                <a:sym typeface="Ubuntu Condensed"/>
              </a:defRPr>
            </a:lvl3pPr>
            <a:lvl4pPr lvl="3" algn="r" rtl="0">
              <a:spcBef>
                <a:spcPts val="0"/>
              </a:spcBef>
              <a:spcAft>
                <a:spcPts val="0"/>
              </a:spcAft>
              <a:buSzPts val="1400"/>
              <a:buFont typeface="Ubuntu Condensed"/>
              <a:buNone/>
              <a:defRPr sz="1867">
                <a:latin typeface="Ubuntu Condensed"/>
                <a:ea typeface="Ubuntu Condensed"/>
                <a:cs typeface="Ubuntu Condensed"/>
                <a:sym typeface="Ubuntu Condensed"/>
              </a:defRPr>
            </a:lvl4pPr>
            <a:lvl5pPr lvl="4" algn="r" rtl="0">
              <a:spcBef>
                <a:spcPts val="0"/>
              </a:spcBef>
              <a:spcAft>
                <a:spcPts val="0"/>
              </a:spcAft>
              <a:buSzPts val="1400"/>
              <a:buFont typeface="Ubuntu Condensed"/>
              <a:buNone/>
              <a:defRPr sz="1867">
                <a:latin typeface="Ubuntu Condensed"/>
                <a:ea typeface="Ubuntu Condensed"/>
                <a:cs typeface="Ubuntu Condensed"/>
                <a:sym typeface="Ubuntu Condensed"/>
              </a:defRPr>
            </a:lvl5pPr>
            <a:lvl6pPr lvl="5" algn="r" rtl="0">
              <a:spcBef>
                <a:spcPts val="0"/>
              </a:spcBef>
              <a:spcAft>
                <a:spcPts val="0"/>
              </a:spcAft>
              <a:buSzPts val="1400"/>
              <a:buFont typeface="Ubuntu Condensed"/>
              <a:buNone/>
              <a:defRPr sz="1867">
                <a:latin typeface="Ubuntu Condensed"/>
                <a:ea typeface="Ubuntu Condensed"/>
                <a:cs typeface="Ubuntu Condensed"/>
                <a:sym typeface="Ubuntu Condensed"/>
              </a:defRPr>
            </a:lvl6pPr>
            <a:lvl7pPr lvl="6" algn="r" rtl="0">
              <a:spcBef>
                <a:spcPts val="0"/>
              </a:spcBef>
              <a:spcAft>
                <a:spcPts val="0"/>
              </a:spcAft>
              <a:buSzPts val="1400"/>
              <a:buFont typeface="Ubuntu Condensed"/>
              <a:buNone/>
              <a:defRPr sz="1867">
                <a:latin typeface="Ubuntu Condensed"/>
                <a:ea typeface="Ubuntu Condensed"/>
                <a:cs typeface="Ubuntu Condensed"/>
                <a:sym typeface="Ubuntu Condensed"/>
              </a:defRPr>
            </a:lvl7pPr>
            <a:lvl8pPr lvl="7" algn="r" rtl="0">
              <a:spcBef>
                <a:spcPts val="0"/>
              </a:spcBef>
              <a:spcAft>
                <a:spcPts val="0"/>
              </a:spcAft>
              <a:buSzPts val="1400"/>
              <a:buFont typeface="Ubuntu Condensed"/>
              <a:buNone/>
              <a:defRPr sz="1867">
                <a:latin typeface="Ubuntu Condensed"/>
                <a:ea typeface="Ubuntu Condensed"/>
                <a:cs typeface="Ubuntu Condensed"/>
                <a:sym typeface="Ubuntu Condensed"/>
              </a:defRPr>
            </a:lvl8pPr>
            <a:lvl9pPr lvl="8" algn="r" rtl="0">
              <a:spcBef>
                <a:spcPts val="0"/>
              </a:spcBef>
              <a:spcAft>
                <a:spcPts val="0"/>
              </a:spcAft>
              <a:buSzPts val="1400"/>
              <a:buFont typeface="Ubuntu Condensed"/>
              <a:buNone/>
              <a:defRPr sz="1867">
                <a:latin typeface="Ubuntu Condensed"/>
                <a:ea typeface="Ubuntu Condensed"/>
                <a:cs typeface="Ubuntu Condensed"/>
                <a:sym typeface="Ubuntu Condensed"/>
              </a:defRPr>
            </a:lvl9pPr>
          </a:lstStyle>
          <a:p>
            <a:pPr algn="ctr"/>
            <a:r>
              <a:rPr lang="en-US" sz="1800" b="1" dirty="0"/>
              <a:t>Primary prevention</a:t>
            </a:r>
          </a:p>
        </p:txBody>
      </p:sp>
      <p:sp>
        <p:nvSpPr>
          <p:cNvPr id="8" name="Title 1">
            <a:extLst>
              <a:ext uri="{FF2B5EF4-FFF2-40B4-BE49-F238E27FC236}">
                <a16:creationId xmlns:a16="http://schemas.microsoft.com/office/drawing/2014/main" xmlns="" id="{49FFA42B-4DD9-19A3-A046-CCBB62304078}"/>
              </a:ext>
            </a:extLst>
          </p:cNvPr>
          <p:cNvSpPr txBox="1">
            <a:spLocks/>
          </p:cNvSpPr>
          <p:nvPr/>
        </p:nvSpPr>
        <p:spPr>
          <a:xfrm flipH="1">
            <a:off x="4561976" y="2164867"/>
            <a:ext cx="2572022"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800"/>
              <a:buFont typeface="Viga"/>
              <a:buNone/>
              <a:defRPr sz="4800" b="0" i="0" u="none" strike="noStrike" cap="none">
                <a:solidFill>
                  <a:srgbClr val="FFFFFF"/>
                </a:solidFill>
                <a:latin typeface="Viga"/>
                <a:ea typeface="Viga"/>
                <a:cs typeface="Viga"/>
                <a:sym typeface="Viga"/>
              </a:defRPr>
            </a:lvl1pPr>
            <a:lvl2pPr marR="0" lvl="1"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9pPr>
          </a:lstStyle>
          <a:p>
            <a:r>
              <a:rPr lang="en-US" sz="1600" b="1" dirty="0">
                <a:solidFill>
                  <a:schemeClr val="tx1"/>
                </a:solidFill>
                <a:latin typeface="+mj-lt"/>
              </a:rPr>
              <a:t>Secondary prevention</a:t>
            </a:r>
          </a:p>
        </p:txBody>
      </p:sp>
      <p:sp>
        <p:nvSpPr>
          <p:cNvPr id="9" name="Title 1">
            <a:extLst>
              <a:ext uri="{FF2B5EF4-FFF2-40B4-BE49-F238E27FC236}">
                <a16:creationId xmlns:a16="http://schemas.microsoft.com/office/drawing/2014/main" xmlns="" id="{82C60655-45CA-C131-558A-7A30E221F074}"/>
              </a:ext>
            </a:extLst>
          </p:cNvPr>
          <p:cNvSpPr txBox="1">
            <a:spLocks/>
          </p:cNvSpPr>
          <p:nvPr/>
        </p:nvSpPr>
        <p:spPr>
          <a:xfrm flipH="1">
            <a:off x="7634076" y="2164867"/>
            <a:ext cx="2287265"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800"/>
              <a:buFont typeface="Viga"/>
              <a:buNone/>
              <a:defRPr sz="4800" b="0" i="0" u="none" strike="noStrike" cap="none">
                <a:solidFill>
                  <a:srgbClr val="FFFFFF"/>
                </a:solidFill>
                <a:latin typeface="Viga"/>
                <a:ea typeface="Viga"/>
                <a:cs typeface="Viga"/>
                <a:sym typeface="Viga"/>
              </a:defRPr>
            </a:lvl1pPr>
            <a:lvl2pPr marR="0" lvl="1"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FFFFFF"/>
              </a:buClr>
              <a:buSzPts val="4800"/>
              <a:buFont typeface="Fira Sans Extra Condensed Medium"/>
              <a:buNone/>
              <a:defRPr sz="4800" b="0" i="0" u="none" strike="noStrike" cap="none">
                <a:solidFill>
                  <a:srgbClr val="FFFFFF"/>
                </a:solidFill>
                <a:latin typeface="Fira Sans Extra Condensed Medium"/>
                <a:ea typeface="Fira Sans Extra Condensed Medium"/>
                <a:cs typeface="Fira Sans Extra Condensed Medium"/>
                <a:sym typeface="Fira Sans Extra Condensed Medium"/>
              </a:defRPr>
            </a:lvl9pPr>
          </a:lstStyle>
          <a:p>
            <a:r>
              <a:rPr lang="en-US" sz="1600" b="1" dirty="0" err="1">
                <a:solidFill>
                  <a:schemeClr val="tx1"/>
                </a:solidFill>
                <a:latin typeface="+mn-lt"/>
              </a:rPr>
              <a:t>Tetriary</a:t>
            </a:r>
            <a:r>
              <a:rPr lang="en-US" sz="1600" b="1" dirty="0">
                <a:solidFill>
                  <a:schemeClr val="tx1"/>
                </a:solidFill>
                <a:latin typeface="+mn-lt"/>
              </a:rPr>
              <a:t> prevention</a:t>
            </a:r>
            <a:endParaRPr lang="en-US" sz="1600" b="1" dirty="0">
              <a:solidFill>
                <a:schemeClr val="tx1"/>
              </a:solidFill>
              <a:latin typeface="+mj-lt"/>
            </a:endParaRPr>
          </a:p>
        </p:txBody>
      </p:sp>
      <p:sp>
        <p:nvSpPr>
          <p:cNvPr id="10" name="Subtitle 11">
            <a:extLst>
              <a:ext uri="{FF2B5EF4-FFF2-40B4-BE49-F238E27FC236}">
                <a16:creationId xmlns:a16="http://schemas.microsoft.com/office/drawing/2014/main" xmlns="" id="{39A42812-E31D-A2FB-118C-E83EBBE2491F}"/>
              </a:ext>
            </a:extLst>
          </p:cNvPr>
          <p:cNvSpPr txBox="1">
            <a:spLocks/>
          </p:cNvSpPr>
          <p:nvPr/>
        </p:nvSpPr>
        <p:spPr>
          <a:xfrm flipH="1">
            <a:off x="7753634" y="2530244"/>
            <a:ext cx="1879878" cy="36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434343"/>
              </a:buClr>
              <a:buSzPts val="1200"/>
              <a:buFont typeface="Viga"/>
              <a:buNone/>
              <a:defRPr sz="1200" b="0" i="0" u="none" strike="noStrike" cap="none">
                <a:solidFill>
                  <a:srgbClr val="434343"/>
                </a:solidFill>
                <a:latin typeface="Viga"/>
                <a:ea typeface="Viga"/>
                <a:cs typeface="Viga"/>
                <a:sym typeface="Viga"/>
              </a:defRPr>
            </a:lvl1pPr>
            <a:lvl2pPr marL="914400" marR="0" lvl="1" indent="-304800" algn="ctr" rtl="0">
              <a:lnSpc>
                <a:spcPct val="100000"/>
              </a:lnSpc>
              <a:spcBef>
                <a:spcPts val="0"/>
              </a:spcBef>
              <a:spcAft>
                <a:spcPts val="0"/>
              </a:spcAft>
              <a:buClr>
                <a:srgbClr val="434343"/>
              </a:buClr>
              <a:buSzPts val="1400"/>
              <a:buFont typeface="Viga"/>
              <a:buNone/>
              <a:defRPr sz="1400" b="0" i="0" u="none" strike="noStrike" cap="none">
                <a:solidFill>
                  <a:srgbClr val="434343"/>
                </a:solidFill>
                <a:latin typeface="Viga"/>
                <a:ea typeface="Viga"/>
                <a:cs typeface="Viga"/>
                <a:sym typeface="Viga"/>
              </a:defRPr>
            </a:lvl2pPr>
            <a:lvl3pPr marL="1371600" marR="0" lvl="2" indent="-304800" algn="ctr" rtl="0">
              <a:lnSpc>
                <a:spcPct val="100000"/>
              </a:lnSpc>
              <a:spcBef>
                <a:spcPts val="0"/>
              </a:spcBef>
              <a:spcAft>
                <a:spcPts val="0"/>
              </a:spcAft>
              <a:buClr>
                <a:srgbClr val="434343"/>
              </a:buClr>
              <a:buSzPts val="1400"/>
              <a:buFont typeface="Viga"/>
              <a:buNone/>
              <a:defRPr sz="1400" b="0" i="0" u="none" strike="noStrike" cap="none">
                <a:solidFill>
                  <a:srgbClr val="434343"/>
                </a:solidFill>
                <a:latin typeface="Viga"/>
                <a:ea typeface="Viga"/>
                <a:cs typeface="Viga"/>
                <a:sym typeface="Viga"/>
              </a:defRPr>
            </a:lvl3pPr>
            <a:lvl4pPr marL="1828800" marR="0" lvl="3" indent="-304800" algn="ctr" rtl="0">
              <a:lnSpc>
                <a:spcPct val="100000"/>
              </a:lnSpc>
              <a:spcBef>
                <a:spcPts val="0"/>
              </a:spcBef>
              <a:spcAft>
                <a:spcPts val="0"/>
              </a:spcAft>
              <a:buClr>
                <a:srgbClr val="434343"/>
              </a:buClr>
              <a:buSzPts val="1400"/>
              <a:buFont typeface="Viga"/>
              <a:buNone/>
              <a:defRPr sz="1400" b="0" i="0" u="none" strike="noStrike" cap="none">
                <a:solidFill>
                  <a:srgbClr val="434343"/>
                </a:solidFill>
                <a:latin typeface="Viga"/>
                <a:ea typeface="Viga"/>
                <a:cs typeface="Viga"/>
                <a:sym typeface="Viga"/>
              </a:defRPr>
            </a:lvl4pPr>
            <a:lvl5pPr marL="2286000" marR="0" lvl="4" indent="-304800" algn="ctr" rtl="0">
              <a:lnSpc>
                <a:spcPct val="100000"/>
              </a:lnSpc>
              <a:spcBef>
                <a:spcPts val="0"/>
              </a:spcBef>
              <a:spcAft>
                <a:spcPts val="0"/>
              </a:spcAft>
              <a:buClr>
                <a:srgbClr val="434343"/>
              </a:buClr>
              <a:buSzPts val="1400"/>
              <a:buFont typeface="Viga"/>
              <a:buNone/>
              <a:defRPr sz="1400" b="0" i="0" u="none" strike="noStrike" cap="none">
                <a:solidFill>
                  <a:srgbClr val="434343"/>
                </a:solidFill>
                <a:latin typeface="Viga"/>
                <a:ea typeface="Viga"/>
                <a:cs typeface="Viga"/>
                <a:sym typeface="Viga"/>
              </a:defRPr>
            </a:lvl5pPr>
            <a:lvl6pPr marL="2743200" marR="0" lvl="5" indent="-304800" algn="ctr" rtl="0">
              <a:lnSpc>
                <a:spcPct val="100000"/>
              </a:lnSpc>
              <a:spcBef>
                <a:spcPts val="0"/>
              </a:spcBef>
              <a:spcAft>
                <a:spcPts val="0"/>
              </a:spcAft>
              <a:buClr>
                <a:srgbClr val="434343"/>
              </a:buClr>
              <a:buSzPts val="1400"/>
              <a:buFont typeface="Viga"/>
              <a:buNone/>
              <a:defRPr sz="1400" b="0" i="0" u="none" strike="noStrike" cap="none">
                <a:solidFill>
                  <a:srgbClr val="434343"/>
                </a:solidFill>
                <a:latin typeface="Viga"/>
                <a:ea typeface="Viga"/>
                <a:cs typeface="Viga"/>
                <a:sym typeface="Viga"/>
              </a:defRPr>
            </a:lvl6pPr>
            <a:lvl7pPr marL="3200400" marR="0" lvl="6" indent="-304800" algn="ctr" rtl="0">
              <a:lnSpc>
                <a:spcPct val="100000"/>
              </a:lnSpc>
              <a:spcBef>
                <a:spcPts val="0"/>
              </a:spcBef>
              <a:spcAft>
                <a:spcPts val="0"/>
              </a:spcAft>
              <a:buClr>
                <a:srgbClr val="434343"/>
              </a:buClr>
              <a:buSzPts val="1400"/>
              <a:buFont typeface="Viga"/>
              <a:buNone/>
              <a:defRPr sz="1400" b="0" i="0" u="none" strike="noStrike" cap="none">
                <a:solidFill>
                  <a:srgbClr val="434343"/>
                </a:solidFill>
                <a:latin typeface="Viga"/>
                <a:ea typeface="Viga"/>
                <a:cs typeface="Viga"/>
                <a:sym typeface="Viga"/>
              </a:defRPr>
            </a:lvl7pPr>
            <a:lvl8pPr marL="3657600" marR="0" lvl="7" indent="-304800" algn="ctr" rtl="0">
              <a:lnSpc>
                <a:spcPct val="100000"/>
              </a:lnSpc>
              <a:spcBef>
                <a:spcPts val="0"/>
              </a:spcBef>
              <a:spcAft>
                <a:spcPts val="0"/>
              </a:spcAft>
              <a:buClr>
                <a:srgbClr val="434343"/>
              </a:buClr>
              <a:buSzPts val="1400"/>
              <a:buFont typeface="Viga"/>
              <a:buNone/>
              <a:defRPr sz="1400" b="0" i="0" u="none" strike="noStrike" cap="none">
                <a:solidFill>
                  <a:srgbClr val="434343"/>
                </a:solidFill>
                <a:latin typeface="Viga"/>
                <a:ea typeface="Viga"/>
                <a:cs typeface="Viga"/>
                <a:sym typeface="Viga"/>
              </a:defRPr>
            </a:lvl8pPr>
            <a:lvl9pPr marL="4114800" marR="0" lvl="8" indent="-304800" algn="ctr" rtl="0">
              <a:lnSpc>
                <a:spcPct val="100000"/>
              </a:lnSpc>
              <a:spcBef>
                <a:spcPts val="0"/>
              </a:spcBef>
              <a:spcAft>
                <a:spcPts val="0"/>
              </a:spcAft>
              <a:buClr>
                <a:srgbClr val="434343"/>
              </a:buClr>
              <a:buSzPts val="1400"/>
              <a:buFont typeface="Viga"/>
              <a:buNone/>
              <a:defRPr sz="1400" b="0" i="0" u="none" strike="noStrike" cap="none">
                <a:solidFill>
                  <a:srgbClr val="434343"/>
                </a:solidFill>
                <a:latin typeface="Viga"/>
                <a:ea typeface="Viga"/>
                <a:cs typeface="Viga"/>
                <a:sym typeface="Viga"/>
              </a:defRPr>
            </a:lvl9pPr>
          </a:lstStyle>
          <a:p>
            <a:endParaRPr lang="en-US" sz="1600" dirty="0">
              <a:latin typeface="+mn-lt"/>
            </a:endParaRPr>
          </a:p>
        </p:txBody>
      </p:sp>
      <p:sp>
        <p:nvSpPr>
          <p:cNvPr id="11" name="Subtitle 6">
            <a:extLst>
              <a:ext uri="{FF2B5EF4-FFF2-40B4-BE49-F238E27FC236}">
                <a16:creationId xmlns:a16="http://schemas.microsoft.com/office/drawing/2014/main" xmlns="" id="{D3B97909-844A-1959-719A-D3838566CB75}"/>
              </a:ext>
            </a:extLst>
          </p:cNvPr>
          <p:cNvSpPr txBox="1">
            <a:spLocks/>
          </p:cNvSpPr>
          <p:nvPr/>
        </p:nvSpPr>
        <p:spPr>
          <a:xfrm flipH="1">
            <a:off x="4395846" y="2902835"/>
            <a:ext cx="3069959" cy="36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1pPr>
            <a:lvl2pPr marL="914400" marR="0" lvl="1"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2pPr>
            <a:lvl3pPr marL="1371600" marR="0" lvl="2"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3pPr>
            <a:lvl4pPr marL="1828800" marR="0" lvl="3"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4pPr>
            <a:lvl5pPr marL="2286000" marR="0" lvl="4"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5pPr>
            <a:lvl6pPr marL="2743200" marR="0" lvl="5"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6pPr>
            <a:lvl7pPr marL="3200400" marR="0" lvl="6"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7pPr>
            <a:lvl8pPr marL="3657600" marR="0" lvl="7"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8pPr>
            <a:lvl9pPr marL="4114800" marR="0" lvl="8"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9pPr>
          </a:lstStyle>
          <a:p>
            <a:pPr algn="l">
              <a:lnSpc>
                <a:spcPct val="150000"/>
              </a:lnSpc>
              <a:buFont typeface="Wingdings" panose="05000000000000000000" pitchFamily="2" charset="2"/>
              <a:buChar char="ü"/>
            </a:pPr>
            <a:r>
              <a:rPr lang="en-US" sz="1600" dirty="0" err="1">
                <a:latin typeface="+mn-lt"/>
              </a:rPr>
              <a:t>Phát</a:t>
            </a:r>
            <a:r>
              <a:rPr lang="en-US" sz="1600" dirty="0">
                <a:latin typeface="+mn-lt"/>
              </a:rPr>
              <a:t> </a:t>
            </a:r>
            <a:r>
              <a:rPr lang="en-US" sz="1600" dirty="0" err="1">
                <a:latin typeface="+mn-lt"/>
              </a:rPr>
              <a:t>hiện</a:t>
            </a:r>
            <a:r>
              <a:rPr lang="en-US" sz="1600" dirty="0">
                <a:latin typeface="+mn-lt"/>
              </a:rPr>
              <a:t> </a:t>
            </a:r>
            <a:r>
              <a:rPr lang="en-US" sz="1600" dirty="0" err="1">
                <a:latin typeface="+mn-lt"/>
              </a:rPr>
              <a:t>sớm</a:t>
            </a:r>
            <a:r>
              <a:rPr lang="en-US" sz="1600" dirty="0">
                <a:latin typeface="+mn-lt"/>
              </a:rPr>
              <a:t> </a:t>
            </a:r>
            <a:r>
              <a:rPr lang="en-US" sz="1600" dirty="0" err="1">
                <a:latin typeface="+mn-lt"/>
              </a:rPr>
              <a:t>sâu</a:t>
            </a:r>
            <a:r>
              <a:rPr lang="en-US" sz="1600" dirty="0">
                <a:latin typeface="+mn-lt"/>
              </a:rPr>
              <a:t> </a:t>
            </a:r>
            <a:r>
              <a:rPr lang="en-US" sz="1600" dirty="0" err="1">
                <a:latin typeface="+mn-lt"/>
              </a:rPr>
              <a:t>răng</a:t>
            </a:r>
            <a:endParaRPr lang="en-US" sz="1600" dirty="0">
              <a:latin typeface="+mn-lt"/>
            </a:endParaRPr>
          </a:p>
          <a:p>
            <a:pPr algn="l">
              <a:lnSpc>
                <a:spcPct val="150000"/>
              </a:lnSpc>
              <a:buFont typeface="Wingdings" panose="05000000000000000000" pitchFamily="2" charset="2"/>
              <a:buChar char="ü"/>
            </a:pPr>
            <a:r>
              <a:rPr lang="en-US" sz="1600" dirty="0">
                <a:latin typeface="+mn-lt"/>
              </a:rPr>
              <a:t>Sealant</a:t>
            </a:r>
          </a:p>
        </p:txBody>
      </p:sp>
      <p:sp>
        <p:nvSpPr>
          <p:cNvPr id="12" name="Subtitle 6">
            <a:extLst>
              <a:ext uri="{FF2B5EF4-FFF2-40B4-BE49-F238E27FC236}">
                <a16:creationId xmlns:a16="http://schemas.microsoft.com/office/drawing/2014/main" xmlns="" id="{C8A72961-BE77-B2D2-3818-2BE35EA8D2ED}"/>
              </a:ext>
            </a:extLst>
          </p:cNvPr>
          <p:cNvSpPr txBox="1">
            <a:spLocks/>
          </p:cNvSpPr>
          <p:nvPr/>
        </p:nvSpPr>
        <p:spPr>
          <a:xfrm flipH="1">
            <a:off x="7229849" y="2902835"/>
            <a:ext cx="3031747" cy="36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1pPr>
            <a:lvl2pPr marL="914400" marR="0" lvl="1"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2pPr>
            <a:lvl3pPr marL="1371600" marR="0" lvl="2"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3pPr>
            <a:lvl4pPr marL="1828800" marR="0" lvl="3"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4pPr>
            <a:lvl5pPr marL="2286000" marR="0" lvl="4"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5pPr>
            <a:lvl6pPr marL="2743200" marR="0" lvl="5"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6pPr>
            <a:lvl7pPr marL="3200400" marR="0" lvl="6"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7pPr>
            <a:lvl8pPr marL="3657600" marR="0" lvl="7"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8pPr>
            <a:lvl9pPr marL="4114800" marR="0" lvl="8" indent="-304800" algn="ctr" rtl="0">
              <a:lnSpc>
                <a:spcPct val="100000"/>
              </a:lnSpc>
              <a:spcBef>
                <a:spcPts val="0"/>
              </a:spcBef>
              <a:spcAft>
                <a:spcPts val="0"/>
              </a:spcAft>
              <a:buClr>
                <a:srgbClr val="434343"/>
              </a:buClr>
              <a:buSzPts val="1000"/>
              <a:buFont typeface="Khand"/>
              <a:buNone/>
              <a:defRPr sz="1000" b="0" i="0" u="none" strike="noStrike" cap="none">
                <a:solidFill>
                  <a:srgbClr val="434343"/>
                </a:solidFill>
                <a:latin typeface="Khand"/>
                <a:ea typeface="Khand"/>
                <a:cs typeface="Khand"/>
                <a:sym typeface="Khand"/>
              </a:defRPr>
            </a:lvl9pPr>
          </a:lstStyle>
          <a:p>
            <a:pPr algn="l">
              <a:lnSpc>
                <a:spcPct val="150000"/>
              </a:lnSpc>
              <a:buFont typeface="Wingdings" panose="05000000000000000000" pitchFamily="2" charset="2"/>
              <a:buChar char="ü"/>
            </a:pPr>
            <a:r>
              <a:rPr lang="en-US" sz="1600" dirty="0" err="1">
                <a:latin typeface="+mn-lt"/>
              </a:rPr>
              <a:t>Kiểm</a:t>
            </a:r>
            <a:r>
              <a:rPr lang="en-US" sz="1600" dirty="0">
                <a:latin typeface="+mn-lt"/>
              </a:rPr>
              <a:t> </a:t>
            </a:r>
            <a:r>
              <a:rPr lang="en-US" sz="1600" dirty="0" err="1">
                <a:latin typeface="+mn-lt"/>
              </a:rPr>
              <a:t>soát</a:t>
            </a:r>
            <a:r>
              <a:rPr lang="en-US" sz="1600" dirty="0">
                <a:latin typeface="+mn-lt"/>
              </a:rPr>
              <a:t> </a:t>
            </a:r>
            <a:r>
              <a:rPr lang="en-US" sz="1600" dirty="0" err="1">
                <a:latin typeface="+mn-lt"/>
              </a:rPr>
              <a:t>sự</a:t>
            </a:r>
            <a:r>
              <a:rPr lang="en-US" sz="1600" dirty="0">
                <a:latin typeface="+mn-lt"/>
              </a:rPr>
              <a:t> </a:t>
            </a:r>
            <a:r>
              <a:rPr lang="en-US" sz="1600" dirty="0" err="1">
                <a:latin typeface="+mn-lt"/>
              </a:rPr>
              <a:t>tiến</a:t>
            </a:r>
            <a:r>
              <a:rPr lang="en-US" sz="1600" dirty="0">
                <a:latin typeface="+mn-lt"/>
              </a:rPr>
              <a:t> </a:t>
            </a:r>
            <a:r>
              <a:rPr lang="en-US" sz="1600" dirty="0" err="1">
                <a:latin typeface="+mn-lt"/>
              </a:rPr>
              <a:t>triển</a:t>
            </a:r>
            <a:r>
              <a:rPr lang="en-US" sz="1600" dirty="0">
                <a:latin typeface="+mn-lt"/>
              </a:rPr>
              <a:t> </a:t>
            </a:r>
            <a:r>
              <a:rPr lang="en-US" sz="1600" dirty="0" err="1">
                <a:latin typeface="+mn-lt"/>
              </a:rPr>
              <a:t>và</a:t>
            </a:r>
            <a:r>
              <a:rPr lang="en-US" sz="1600" dirty="0">
                <a:latin typeface="+mn-lt"/>
              </a:rPr>
              <a:t> </a:t>
            </a:r>
            <a:r>
              <a:rPr lang="en-US" sz="1600" dirty="0" err="1">
                <a:latin typeface="+mn-lt"/>
              </a:rPr>
              <a:t>phục</a:t>
            </a:r>
            <a:r>
              <a:rPr lang="en-US" sz="1600" dirty="0">
                <a:latin typeface="+mn-lt"/>
              </a:rPr>
              <a:t> </a:t>
            </a:r>
            <a:r>
              <a:rPr lang="en-US" sz="1600" dirty="0" err="1">
                <a:latin typeface="+mn-lt"/>
              </a:rPr>
              <a:t>hồi</a:t>
            </a:r>
            <a:r>
              <a:rPr lang="en-US" sz="1600" dirty="0">
                <a:latin typeface="+mn-lt"/>
              </a:rPr>
              <a:t> </a:t>
            </a:r>
            <a:r>
              <a:rPr lang="en-US" sz="1600" dirty="0" err="1">
                <a:latin typeface="+mn-lt"/>
              </a:rPr>
              <a:t>chức</a:t>
            </a:r>
            <a:r>
              <a:rPr lang="en-US" sz="1600" dirty="0">
                <a:latin typeface="+mn-lt"/>
              </a:rPr>
              <a:t> </a:t>
            </a:r>
            <a:r>
              <a:rPr lang="en-US" sz="1600" dirty="0" err="1">
                <a:latin typeface="+mn-lt"/>
              </a:rPr>
              <a:t>năng</a:t>
            </a:r>
            <a:endParaRPr lang="en-US" sz="1600" dirty="0">
              <a:latin typeface="+mn-lt"/>
            </a:endParaRPr>
          </a:p>
          <a:p>
            <a:pPr marL="495300" indent="-342900" algn="l">
              <a:lnSpc>
                <a:spcPct val="150000"/>
              </a:lnSpc>
              <a:buFont typeface="+mj-lt"/>
              <a:buAutoNum type="alphaLcPeriod"/>
            </a:pPr>
            <a:r>
              <a:rPr lang="en-US" sz="1600" dirty="0">
                <a:latin typeface="+mn-lt"/>
              </a:rPr>
              <a:t>Fluoride varnish, Silver diamine fluoride.</a:t>
            </a:r>
          </a:p>
          <a:p>
            <a:pPr marL="495300" indent="-342900" algn="l">
              <a:lnSpc>
                <a:spcPct val="150000"/>
              </a:lnSpc>
              <a:buFont typeface="+mj-lt"/>
              <a:buAutoNum type="alphaLcPeriod"/>
            </a:pPr>
            <a:r>
              <a:rPr lang="en-US" sz="1600" dirty="0">
                <a:latin typeface="+mn-lt"/>
              </a:rPr>
              <a:t>ART/SMART/ITR/HALL technique</a:t>
            </a:r>
          </a:p>
        </p:txBody>
      </p:sp>
      <p:sp>
        <p:nvSpPr>
          <p:cNvPr id="13" name="TextBox 12">
            <a:extLst>
              <a:ext uri="{FF2B5EF4-FFF2-40B4-BE49-F238E27FC236}">
                <a16:creationId xmlns:a16="http://schemas.microsoft.com/office/drawing/2014/main" xmlns="" id="{9051E960-A136-B634-B793-55EBACFB11EE}"/>
              </a:ext>
            </a:extLst>
          </p:cNvPr>
          <p:cNvSpPr txBox="1"/>
          <p:nvPr/>
        </p:nvSpPr>
        <p:spPr>
          <a:xfrm>
            <a:off x="3466511" y="5700611"/>
            <a:ext cx="5783705" cy="584775"/>
          </a:xfrm>
          <a:prstGeom prst="rect">
            <a:avLst/>
          </a:prstGeom>
          <a:noFill/>
        </p:spPr>
        <p:txBody>
          <a:bodyPr wrap="square" rtlCol="0">
            <a:spAutoFit/>
          </a:bodyPr>
          <a:lstStyle/>
          <a:p>
            <a:r>
              <a:rPr lang="en-US" sz="1600" dirty="0"/>
              <a:t>(WHO Expert Consultation on Public Health Intervention against Early Childhood Caries, Bangkok, 2016)</a:t>
            </a:r>
          </a:p>
        </p:txBody>
      </p:sp>
      <p:cxnSp>
        <p:nvCxnSpPr>
          <p:cNvPr id="14" name="Straight Connector 13">
            <a:extLst>
              <a:ext uri="{FF2B5EF4-FFF2-40B4-BE49-F238E27FC236}">
                <a16:creationId xmlns:a16="http://schemas.microsoft.com/office/drawing/2014/main" xmlns="" id="{C15A2E43-D1D1-4809-04FC-7BD4508612EC}"/>
              </a:ext>
            </a:extLst>
          </p:cNvPr>
          <p:cNvCxnSpPr>
            <a:cxnSpLocks/>
          </p:cNvCxnSpPr>
          <p:nvPr/>
        </p:nvCxnSpPr>
        <p:spPr>
          <a:xfrm>
            <a:off x="4459901" y="2800188"/>
            <a:ext cx="0" cy="191963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783AEEAE-3311-A5A6-0313-6B5FE2733458}"/>
              </a:ext>
            </a:extLst>
          </p:cNvPr>
          <p:cNvCxnSpPr>
            <a:cxnSpLocks/>
          </p:cNvCxnSpPr>
          <p:nvPr/>
        </p:nvCxnSpPr>
        <p:spPr>
          <a:xfrm>
            <a:off x="7331279" y="2800188"/>
            <a:ext cx="0" cy="191963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7366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3924057" y="463988"/>
            <a:ext cx="4964662" cy="646331"/>
          </a:xfrm>
          <a:prstGeom prst="rect">
            <a:avLst/>
          </a:prstGeom>
          <a:noFill/>
        </p:spPr>
        <p:txBody>
          <a:bodyPr wrap="square" rtlCol="0">
            <a:spAutoFit/>
          </a:bodyPr>
          <a:lstStyle/>
          <a:p>
            <a:r>
              <a:rPr lang="en-US" altLang="ko-KR" sz="3600" dirty="0">
                <a:solidFill>
                  <a:srgbClr val="FFC000"/>
                </a:solidFill>
                <a:latin typeface="+mj-lt"/>
                <a:cs typeface="Arial" pitchFamily="34" charset="0"/>
              </a:rPr>
              <a:t>BỆNH NHA CHU</a:t>
            </a:r>
          </a:p>
        </p:txBody>
      </p:sp>
      <p:pic>
        <p:nvPicPr>
          <p:cNvPr id="4" name="Picture 3">
            <a:extLst>
              <a:ext uri="{FF2B5EF4-FFF2-40B4-BE49-F238E27FC236}">
                <a16:creationId xmlns:a16="http://schemas.microsoft.com/office/drawing/2014/main" xmlns="" id="{90ED25CD-18EF-6A55-0A38-22E70913C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636" y="1741537"/>
            <a:ext cx="3670312" cy="2479064"/>
          </a:xfrm>
          <a:prstGeom prst="rect">
            <a:avLst/>
          </a:prstGeom>
        </p:spPr>
      </p:pic>
      <p:pic>
        <p:nvPicPr>
          <p:cNvPr id="5" name="Picture 4">
            <a:extLst>
              <a:ext uri="{FF2B5EF4-FFF2-40B4-BE49-F238E27FC236}">
                <a16:creationId xmlns:a16="http://schemas.microsoft.com/office/drawing/2014/main" xmlns="" id="{8A98A09F-7F3E-80CC-6F70-185E3AE41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389" y="1741537"/>
            <a:ext cx="3717044" cy="2397384"/>
          </a:xfrm>
          <a:prstGeom prst="rect">
            <a:avLst/>
          </a:prstGeom>
        </p:spPr>
      </p:pic>
      <p:pic>
        <p:nvPicPr>
          <p:cNvPr id="6" name="Picture 5">
            <a:extLst>
              <a:ext uri="{FF2B5EF4-FFF2-40B4-BE49-F238E27FC236}">
                <a16:creationId xmlns:a16="http://schemas.microsoft.com/office/drawing/2014/main" xmlns="" id="{CC9A62A4-2E2B-3D53-7D09-37904D75DE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388" y="4305193"/>
            <a:ext cx="3717043" cy="2364087"/>
          </a:xfrm>
          <a:prstGeom prst="rect">
            <a:avLst/>
          </a:prstGeom>
        </p:spPr>
      </p:pic>
      <p:pic>
        <p:nvPicPr>
          <p:cNvPr id="7" name="Picture 6">
            <a:extLst>
              <a:ext uri="{FF2B5EF4-FFF2-40B4-BE49-F238E27FC236}">
                <a16:creationId xmlns:a16="http://schemas.microsoft.com/office/drawing/2014/main" xmlns="" id="{2EA93699-C62F-CB14-FB8A-71511C85FE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4636" y="4325535"/>
            <a:ext cx="3670312" cy="2364087"/>
          </a:xfrm>
          <a:prstGeom prst="rect">
            <a:avLst/>
          </a:prstGeom>
        </p:spPr>
      </p:pic>
    </p:spTree>
    <p:extLst>
      <p:ext uri="{BB962C8B-B14F-4D97-AF65-F5344CB8AC3E}">
        <p14:creationId xmlns:p14="http://schemas.microsoft.com/office/powerpoint/2010/main" val="2737817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4064428" y="489217"/>
            <a:ext cx="4209876" cy="646331"/>
          </a:xfrm>
          <a:prstGeom prst="rect">
            <a:avLst/>
          </a:prstGeom>
          <a:noFill/>
        </p:spPr>
        <p:txBody>
          <a:bodyPr wrap="square" rtlCol="0">
            <a:spAutoFit/>
          </a:bodyPr>
          <a:lstStyle/>
          <a:p>
            <a:r>
              <a:rPr lang="en-US" altLang="ko-KR" sz="3600" dirty="0">
                <a:solidFill>
                  <a:srgbClr val="FFC000"/>
                </a:solidFill>
                <a:latin typeface="+mj-lt"/>
                <a:cs typeface="Arial" pitchFamily="34" charset="0"/>
              </a:rPr>
              <a:t>BỆNH NHA CHU</a:t>
            </a:r>
          </a:p>
        </p:txBody>
      </p:sp>
      <p:pic>
        <p:nvPicPr>
          <p:cNvPr id="3" name="Picture 2">
            <a:extLst>
              <a:ext uri="{FF2B5EF4-FFF2-40B4-BE49-F238E27FC236}">
                <a16:creationId xmlns:a16="http://schemas.microsoft.com/office/drawing/2014/main" xmlns="" id="{4D148049-C9B5-4249-35C1-A09FD2530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051" y="1868508"/>
            <a:ext cx="5926948" cy="4694142"/>
          </a:xfrm>
          <a:prstGeom prst="rect">
            <a:avLst/>
          </a:prstGeom>
        </p:spPr>
      </p:pic>
      <p:sp>
        <p:nvSpPr>
          <p:cNvPr id="4" name="Google Shape;1266;p36">
            <a:extLst>
              <a:ext uri="{FF2B5EF4-FFF2-40B4-BE49-F238E27FC236}">
                <a16:creationId xmlns:a16="http://schemas.microsoft.com/office/drawing/2014/main" xmlns="" id="{0DC967F4-46A6-5398-7E02-5923C947EC8C}"/>
              </a:ext>
            </a:extLst>
          </p:cNvPr>
          <p:cNvSpPr txBox="1">
            <a:spLocks/>
          </p:cNvSpPr>
          <p:nvPr/>
        </p:nvSpPr>
        <p:spPr>
          <a:xfrm>
            <a:off x="223738" y="2117440"/>
            <a:ext cx="6041311" cy="3600453"/>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1867" b="1" i="1" dirty="0" err="1"/>
              <a:t>Bệnh</a:t>
            </a:r>
            <a:r>
              <a:rPr lang="en-US" sz="1867" b="1" i="1" dirty="0"/>
              <a:t> </a:t>
            </a:r>
            <a:r>
              <a:rPr lang="en-US" sz="1867" b="1" i="1" dirty="0" err="1"/>
              <a:t>nha</a:t>
            </a:r>
            <a:r>
              <a:rPr lang="en-US" sz="1867" b="1" i="1" dirty="0"/>
              <a:t> chu:</a:t>
            </a:r>
          </a:p>
          <a:p>
            <a:pPr>
              <a:lnSpc>
                <a:spcPct val="150000"/>
              </a:lnSpc>
            </a:pPr>
            <a:r>
              <a:rPr lang="en-US" sz="1867" dirty="0">
                <a:latin typeface="+mn-lt"/>
              </a:rPr>
              <a:t>    L</a:t>
            </a:r>
            <a:r>
              <a:rPr lang="vi-VN" sz="1867" dirty="0">
                <a:latin typeface="+mn-lt"/>
              </a:rPr>
              <a:t>à một bệnh </a:t>
            </a:r>
            <a:r>
              <a:rPr lang="en-US" sz="1867" dirty="0" err="1">
                <a:latin typeface="+mn-lt"/>
              </a:rPr>
              <a:t>viêm</a:t>
            </a:r>
            <a:r>
              <a:rPr lang="en-US" sz="1867" dirty="0">
                <a:latin typeface="+mn-lt"/>
              </a:rPr>
              <a:t> </a:t>
            </a:r>
            <a:r>
              <a:rPr lang="en-US" sz="1867" dirty="0" err="1">
                <a:latin typeface="+mn-lt"/>
              </a:rPr>
              <a:t>nhiễm</a:t>
            </a:r>
            <a:r>
              <a:rPr lang="en-US" sz="1867" dirty="0">
                <a:latin typeface="+mn-lt"/>
              </a:rPr>
              <a:t> </a:t>
            </a:r>
            <a:r>
              <a:rPr lang="en-US" sz="1867" dirty="0" err="1">
                <a:latin typeface="+mn-lt"/>
              </a:rPr>
              <a:t>dẫn</a:t>
            </a:r>
            <a:r>
              <a:rPr lang="en-US" sz="1867" dirty="0">
                <a:latin typeface="+mn-lt"/>
              </a:rPr>
              <a:t> </a:t>
            </a:r>
            <a:r>
              <a:rPr lang="en-US" sz="1867" dirty="0" err="1">
                <a:latin typeface="+mn-lt"/>
              </a:rPr>
              <a:t>tới</a:t>
            </a:r>
            <a:r>
              <a:rPr lang="en-US" sz="1867" dirty="0">
                <a:latin typeface="+mn-lt"/>
              </a:rPr>
              <a:t> </a:t>
            </a:r>
            <a:r>
              <a:rPr lang="en-US" sz="1867" dirty="0" err="1">
                <a:latin typeface="+mn-lt"/>
              </a:rPr>
              <a:t>sự</a:t>
            </a:r>
            <a:r>
              <a:rPr lang="en-US" sz="1867" dirty="0">
                <a:latin typeface="+mn-lt"/>
              </a:rPr>
              <a:t> </a:t>
            </a:r>
            <a:r>
              <a:rPr lang="en-US" sz="1867" dirty="0" err="1">
                <a:latin typeface="+mn-lt"/>
              </a:rPr>
              <a:t>phá</a:t>
            </a:r>
            <a:r>
              <a:rPr lang="en-US" sz="1867" dirty="0">
                <a:latin typeface="+mn-lt"/>
              </a:rPr>
              <a:t> </a:t>
            </a:r>
            <a:r>
              <a:rPr lang="en-US" sz="1867" dirty="0" err="1">
                <a:latin typeface="+mn-lt"/>
              </a:rPr>
              <a:t>hủy</a:t>
            </a:r>
            <a:r>
              <a:rPr lang="en-US" sz="1867" dirty="0">
                <a:latin typeface="+mn-lt"/>
              </a:rPr>
              <a:t> </a:t>
            </a:r>
            <a:r>
              <a:rPr lang="en-US" sz="1867" dirty="0" err="1">
                <a:latin typeface="+mn-lt"/>
              </a:rPr>
              <a:t>dần</a:t>
            </a:r>
            <a:r>
              <a:rPr lang="en-US" sz="1867" dirty="0">
                <a:latin typeface="+mn-lt"/>
              </a:rPr>
              <a:t> </a:t>
            </a:r>
            <a:r>
              <a:rPr lang="en-US" sz="1867" dirty="0" err="1">
                <a:latin typeface="+mn-lt"/>
              </a:rPr>
              <a:t>các</a:t>
            </a:r>
            <a:r>
              <a:rPr lang="en-US" sz="1867" dirty="0">
                <a:latin typeface="+mn-lt"/>
              </a:rPr>
              <a:t> </a:t>
            </a:r>
            <a:r>
              <a:rPr lang="en-US" sz="1867" dirty="0" err="1">
                <a:latin typeface="+mn-lt"/>
              </a:rPr>
              <a:t>cấu</a:t>
            </a:r>
            <a:r>
              <a:rPr lang="en-US" sz="1867" dirty="0">
                <a:latin typeface="+mn-lt"/>
              </a:rPr>
              <a:t> </a:t>
            </a:r>
            <a:r>
              <a:rPr lang="en-US" sz="1867" dirty="0" err="1">
                <a:latin typeface="+mn-lt"/>
              </a:rPr>
              <a:t>trúc</a:t>
            </a:r>
            <a:r>
              <a:rPr lang="en-US" sz="1867" dirty="0">
                <a:latin typeface="+mn-lt"/>
              </a:rPr>
              <a:t> </a:t>
            </a:r>
            <a:r>
              <a:rPr lang="en-US" sz="1867" dirty="0" err="1">
                <a:latin typeface="+mn-lt"/>
              </a:rPr>
              <a:t>nâng</a:t>
            </a:r>
            <a:r>
              <a:rPr lang="en-US" sz="1867" dirty="0">
                <a:latin typeface="+mn-lt"/>
              </a:rPr>
              <a:t> </a:t>
            </a:r>
            <a:r>
              <a:rPr lang="en-US" sz="1867" dirty="0" err="1">
                <a:latin typeface="+mn-lt"/>
              </a:rPr>
              <a:t>đỡ</a:t>
            </a:r>
            <a:r>
              <a:rPr lang="en-US" sz="1867" dirty="0">
                <a:latin typeface="+mn-lt"/>
              </a:rPr>
              <a:t> </a:t>
            </a:r>
            <a:r>
              <a:rPr lang="en-US" sz="1867" dirty="0" err="1">
                <a:latin typeface="+mn-lt"/>
              </a:rPr>
              <a:t>của</a:t>
            </a:r>
            <a:r>
              <a:rPr lang="en-US" sz="1867" dirty="0">
                <a:latin typeface="+mn-lt"/>
              </a:rPr>
              <a:t> </a:t>
            </a:r>
            <a:r>
              <a:rPr lang="en-US" sz="1867" dirty="0" err="1">
                <a:latin typeface="+mn-lt"/>
              </a:rPr>
              <a:t>răng</a:t>
            </a:r>
            <a:r>
              <a:rPr lang="en-US" sz="1867" dirty="0">
                <a:latin typeface="+mn-lt"/>
              </a:rPr>
              <a:t> (bao </a:t>
            </a:r>
            <a:r>
              <a:rPr lang="en-US" sz="1867" dirty="0" err="1">
                <a:latin typeface="+mn-lt"/>
              </a:rPr>
              <a:t>gồm</a:t>
            </a:r>
            <a:r>
              <a:rPr lang="en-US" sz="1867" dirty="0">
                <a:latin typeface="+mn-lt"/>
              </a:rPr>
              <a:t> </a:t>
            </a:r>
            <a:r>
              <a:rPr lang="en-US" sz="1867" dirty="0" err="1">
                <a:latin typeface="+mn-lt"/>
              </a:rPr>
              <a:t>nướu</a:t>
            </a:r>
            <a:r>
              <a:rPr lang="en-US" sz="1867" dirty="0">
                <a:latin typeface="+mn-lt"/>
              </a:rPr>
              <a:t> </a:t>
            </a:r>
            <a:r>
              <a:rPr lang="en-US" sz="1867" dirty="0" err="1">
                <a:latin typeface="+mn-lt"/>
              </a:rPr>
              <a:t>răng</a:t>
            </a:r>
            <a:r>
              <a:rPr lang="en-US" sz="1867" dirty="0">
                <a:latin typeface="+mn-lt"/>
              </a:rPr>
              <a:t>, </a:t>
            </a:r>
            <a:r>
              <a:rPr lang="en-US" sz="1867" dirty="0" err="1">
                <a:latin typeface="+mn-lt"/>
              </a:rPr>
              <a:t>dây</a:t>
            </a:r>
            <a:r>
              <a:rPr lang="en-US" sz="1867" dirty="0">
                <a:latin typeface="+mn-lt"/>
              </a:rPr>
              <a:t> </a:t>
            </a:r>
            <a:r>
              <a:rPr lang="en-US" sz="1867" dirty="0" err="1">
                <a:latin typeface="+mn-lt"/>
              </a:rPr>
              <a:t>chằng</a:t>
            </a:r>
            <a:r>
              <a:rPr lang="en-US" sz="1867" dirty="0">
                <a:latin typeface="+mn-lt"/>
              </a:rPr>
              <a:t> </a:t>
            </a:r>
            <a:r>
              <a:rPr lang="en-US" sz="1867" dirty="0" err="1">
                <a:latin typeface="+mn-lt"/>
              </a:rPr>
              <a:t>quanh</a:t>
            </a:r>
            <a:r>
              <a:rPr lang="en-US" sz="1867" dirty="0">
                <a:latin typeface="+mn-lt"/>
              </a:rPr>
              <a:t> </a:t>
            </a:r>
            <a:r>
              <a:rPr lang="en-US" sz="1867" dirty="0" err="1">
                <a:latin typeface="+mn-lt"/>
              </a:rPr>
              <a:t>răng</a:t>
            </a:r>
            <a:r>
              <a:rPr lang="en-US" sz="1867" dirty="0">
                <a:latin typeface="+mn-lt"/>
              </a:rPr>
              <a:t> </a:t>
            </a:r>
            <a:r>
              <a:rPr lang="en-US" sz="1867" dirty="0" err="1">
                <a:latin typeface="+mn-lt"/>
              </a:rPr>
              <a:t>và</a:t>
            </a:r>
            <a:r>
              <a:rPr lang="en-US" sz="1867" dirty="0">
                <a:latin typeface="+mn-lt"/>
              </a:rPr>
              <a:t> </a:t>
            </a:r>
            <a:r>
              <a:rPr lang="en-US" sz="1867" dirty="0" err="1">
                <a:latin typeface="+mn-lt"/>
              </a:rPr>
              <a:t>xương</a:t>
            </a:r>
            <a:r>
              <a:rPr lang="en-US" sz="1867" dirty="0">
                <a:latin typeface="+mn-lt"/>
              </a:rPr>
              <a:t> ổ </a:t>
            </a:r>
            <a:r>
              <a:rPr lang="en-US" sz="1867" dirty="0" err="1">
                <a:latin typeface="+mn-lt"/>
              </a:rPr>
              <a:t>răng</a:t>
            </a:r>
            <a:r>
              <a:rPr lang="en-US" sz="1867" dirty="0">
                <a:latin typeface="+mn-lt"/>
              </a:rPr>
              <a:t>). </a:t>
            </a:r>
            <a:r>
              <a:rPr lang="en-US" sz="1867" dirty="0" err="1">
                <a:latin typeface="+mn-lt"/>
              </a:rPr>
              <a:t>Bệnh</a:t>
            </a:r>
            <a:r>
              <a:rPr lang="en-US" sz="1867" dirty="0">
                <a:latin typeface="+mn-lt"/>
              </a:rPr>
              <a:t> </a:t>
            </a:r>
            <a:r>
              <a:rPr lang="en-US" sz="1867" dirty="0" err="1">
                <a:latin typeface="+mn-lt"/>
              </a:rPr>
              <a:t>tiến</a:t>
            </a:r>
            <a:r>
              <a:rPr lang="en-US" sz="1867" dirty="0">
                <a:latin typeface="+mn-lt"/>
              </a:rPr>
              <a:t> </a:t>
            </a:r>
            <a:r>
              <a:rPr lang="en-US" sz="1867" dirty="0" err="1">
                <a:latin typeface="+mn-lt"/>
              </a:rPr>
              <a:t>triển</a:t>
            </a:r>
            <a:r>
              <a:rPr lang="en-US" sz="1867" dirty="0">
                <a:latin typeface="+mn-lt"/>
              </a:rPr>
              <a:t> </a:t>
            </a:r>
            <a:r>
              <a:rPr lang="en-US" sz="1867" dirty="0" err="1">
                <a:latin typeface="+mn-lt"/>
              </a:rPr>
              <a:t>theo</a:t>
            </a:r>
            <a:r>
              <a:rPr lang="en-US" sz="1867" dirty="0">
                <a:latin typeface="+mn-lt"/>
              </a:rPr>
              <a:t> </a:t>
            </a:r>
            <a:r>
              <a:rPr lang="en-US" sz="1867" dirty="0" err="1">
                <a:latin typeface="+mn-lt"/>
              </a:rPr>
              <a:t>từng</a:t>
            </a:r>
            <a:r>
              <a:rPr lang="en-US" sz="1867" dirty="0">
                <a:latin typeface="+mn-lt"/>
              </a:rPr>
              <a:t> </a:t>
            </a:r>
            <a:r>
              <a:rPr lang="en-US" sz="1867" dirty="0" err="1">
                <a:latin typeface="+mn-lt"/>
              </a:rPr>
              <a:t>giai</a:t>
            </a:r>
            <a:r>
              <a:rPr lang="en-US" sz="1867" dirty="0">
                <a:latin typeface="+mn-lt"/>
              </a:rPr>
              <a:t> </a:t>
            </a:r>
            <a:r>
              <a:rPr lang="en-US" sz="1867" dirty="0" err="1">
                <a:latin typeface="+mn-lt"/>
              </a:rPr>
              <a:t>đoạn</a:t>
            </a:r>
            <a:r>
              <a:rPr lang="en-US" sz="1867" dirty="0">
                <a:latin typeface="+mn-lt"/>
              </a:rPr>
              <a:t> </a:t>
            </a:r>
            <a:r>
              <a:rPr lang="en-US" sz="1867" dirty="0" err="1">
                <a:latin typeface="+mn-lt"/>
              </a:rPr>
              <a:t>và</a:t>
            </a:r>
            <a:r>
              <a:rPr lang="en-US" sz="1867" dirty="0">
                <a:latin typeface="+mn-lt"/>
              </a:rPr>
              <a:t> </a:t>
            </a:r>
            <a:r>
              <a:rPr lang="en-US" sz="1867" dirty="0" err="1">
                <a:latin typeface="+mn-lt"/>
              </a:rPr>
              <a:t>nếu</a:t>
            </a:r>
            <a:r>
              <a:rPr lang="en-US" sz="1867" dirty="0">
                <a:latin typeface="+mn-lt"/>
              </a:rPr>
              <a:t> </a:t>
            </a:r>
            <a:r>
              <a:rPr lang="en-US" sz="1867" dirty="0" err="1">
                <a:latin typeface="+mn-lt"/>
              </a:rPr>
              <a:t>không</a:t>
            </a:r>
            <a:r>
              <a:rPr lang="en-US" sz="1867" dirty="0">
                <a:latin typeface="+mn-lt"/>
              </a:rPr>
              <a:t> </a:t>
            </a:r>
            <a:r>
              <a:rPr lang="en-US" sz="1867" dirty="0" err="1">
                <a:latin typeface="+mn-lt"/>
              </a:rPr>
              <a:t>được</a:t>
            </a:r>
            <a:r>
              <a:rPr lang="en-US" sz="1867" dirty="0">
                <a:latin typeface="+mn-lt"/>
              </a:rPr>
              <a:t> </a:t>
            </a:r>
            <a:r>
              <a:rPr lang="en-US" sz="1867" dirty="0" err="1">
                <a:latin typeface="+mn-lt"/>
              </a:rPr>
              <a:t>điều</a:t>
            </a:r>
            <a:r>
              <a:rPr lang="en-US" sz="1867" dirty="0">
                <a:latin typeface="+mn-lt"/>
              </a:rPr>
              <a:t> </a:t>
            </a:r>
            <a:r>
              <a:rPr lang="en-US" sz="1867" dirty="0" err="1">
                <a:latin typeface="+mn-lt"/>
              </a:rPr>
              <a:t>trị</a:t>
            </a:r>
            <a:r>
              <a:rPr lang="en-US" sz="1867" dirty="0">
                <a:latin typeface="+mn-lt"/>
              </a:rPr>
              <a:t> </a:t>
            </a:r>
            <a:r>
              <a:rPr lang="en-US" sz="1867" dirty="0" err="1">
                <a:latin typeface="+mn-lt"/>
              </a:rPr>
              <a:t>sẽ</a:t>
            </a:r>
            <a:r>
              <a:rPr lang="en-US" sz="1867" dirty="0">
                <a:latin typeface="+mn-lt"/>
              </a:rPr>
              <a:t> </a:t>
            </a:r>
            <a:r>
              <a:rPr lang="en-US" sz="1867" dirty="0" err="1">
                <a:latin typeface="+mn-lt"/>
              </a:rPr>
              <a:t>dẫn</a:t>
            </a:r>
            <a:r>
              <a:rPr lang="en-US" sz="1867" dirty="0">
                <a:latin typeface="+mn-lt"/>
              </a:rPr>
              <a:t> </a:t>
            </a:r>
            <a:r>
              <a:rPr lang="en-US" sz="1867" dirty="0" err="1">
                <a:latin typeface="+mn-lt"/>
              </a:rPr>
              <a:t>đến</a:t>
            </a:r>
            <a:r>
              <a:rPr lang="en-US" sz="1867" dirty="0">
                <a:latin typeface="+mn-lt"/>
              </a:rPr>
              <a:t> </a:t>
            </a:r>
            <a:r>
              <a:rPr lang="en-US" sz="1867" dirty="0" err="1">
                <a:latin typeface="+mn-lt"/>
              </a:rPr>
              <a:t>mất</a:t>
            </a:r>
            <a:r>
              <a:rPr lang="en-US" sz="1867" dirty="0">
                <a:latin typeface="+mn-lt"/>
              </a:rPr>
              <a:t> </a:t>
            </a:r>
            <a:r>
              <a:rPr lang="en-US" sz="1867" dirty="0" err="1">
                <a:latin typeface="+mn-lt"/>
              </a:rPr>
              <a:t>răng</a:t>
            </a:r>
            <a:r>
              <a:rPr lang="en-US" sz="1867" dirty="0">
                <a:latin typeface="+mn-lt"/>
              </a:rPr>
              <a:t>.</a:t>
            </a:r>
            <a:endParaRPr lang="vi-VN" sz="1867" dirty="0">
              <a:latin typeface="+mn-lt"/>
            </a:endParaRPr>
          </a:p>
        </p:txBody>
      </p:sp>
    </p:spTree>
    <p:extLst>
      <p:ext uri="{BB962C8B-B14F-4D97-AF65-F5344CB8AC3E}">
        <p14:creationId xmlns:p14="http://schemas.microsoft.com/office/powerpoint/2010/main" val="2496897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5" name="Title 4">
            <a:extLst>
              <a:ext uri="{FF2B5EF4-FFF2-40B4-BE49-F238E27FC236}">
                <a16:creationId xmlns:a16="http://schemas.microsoft.com/office/drawing/2014/main" xmlns="" id="{5311A74E-E073-4246-B8AE-1C357493FD88}"/>
              </a:ext>
            </a:extLst>
          </p:cNvPr>
          <p:cNvSpPr>
            <a:spLocks noGrp="1"/>
          </p:cNvSpPr>
          <p:nvPr>
            <p:ph type="ctrTitle" idx="4"/>
          </p:nvPr>
        </p:nvSpPr>
        <p:spPr>
          <a:xfrm flipH="1">
            <a:off x="499857" y="2419460"/>
            <a:ext cx="3088731" cy="582924"/>
          </a:xfrm>
        </p:spPr>
        <p:txBody>
          <a:bodyPr/>
          <a:lstStyle/>
          <a:p>
            <a:pPr defTabSz="676656"/>
            <a:r>
              <a:rPr lang="en-US" sz="2800" b="1" kern="1200" dirty="0" err="1">
                <a:solidFill>
                  <a:srgbClr val="303F46"/>
                </a:solidFill>
                <a:latin typeface="+mj-lt"/>
                <a:ea typeface="+mj-ea"/>
                <a:cs typeface="+mj-cs"/>
              </a:rPr>
              <a:t>Nguyên</a:t>
            </a:r>
            <a:r>
              <a:rPr lang="en-US" sz="2800" b="1" kern="1200" dirty="0">
                <a:solidFill>
                  <a:srgbClr val="303F46"/>
                </a:solidFill>
                <a:latin typeface="+mj-lt"/>
                <a:ea typeface="+mj-ea"/>
                <a:cs typeface="+mj-cs"/>
              </a:rPr>
              <a:t> </a:t>
            </a:r>
            <a:r>
              <a:rPr lang="en-US" sz="2800" b="1" kern="1200" dirty="0" err="1">
                <a:solidFill>
                  <a:srgbClr val="303F46"/>
                </a:solidFill>
                <a:latin typeface="+mj-lt"/>
                <a:ea typeface="+mj-ea"/>
                <a:cs typeface="+mj-cs"/>
              </a:rPr>
              <a:t>nhân</a:t>
            </a:r>
            <a:endParaRPr lang="en-US" sz="4000" b="1" dirty="0">
              <a:latin typeface="+mj-lt"/>
            </a:endParaRPr>
          </a:p>
        </p:txBody>
      </p:sp>
      <p:sp>
        <p:nvSpPr>
          <p:cNvPr id="35" name="Google Shape;1266;p36">
            <a:extLst>
              <a:ext uri="{FF2B5EF4-FFF2-40B4-BE49-F238E27FC236}">
                <a16:creationId xmlns:a16="http://schemas.microsoft.com/office/drawing/2014/main" xmlns="" id="{BD2A89E2-70D9-4827-B6A5-9F5F150913D5}"/>
              </a:ext>
            </a:extLst>
          </p:cNvPr>
          <p:cNvSpPr txBox="1">
            <a:spLocks/>
          </p:cNvSpPr>
          <p:nvPr/>
        </p:nvSpPr>
        <p:spPr>
          <a:xfrm>
            <a:off x="499857" y="3608479"/>
            <a:ext cx="4346884" cy="264342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4225" lvl="1" indent="-175425" defTabSz="676656">
              <a:lnSpc>
                <a:spcPct val="150000"/>
              </a:lnSpc>
              <a:spcAft>
                <a:spcPts val="600"/>
              </a:spcAft>
              <a:buFont typeface="Wingdings" panose="05000000000000000000" pitchFamily="2" charset="2"/>
              <a:buChar char="ü"/>
            </a:pPr>
            <a:r>
              <a:rPr lang="en-US" sz="2000" b="1" i="0" u="none" strike="noStrike" kern="1200" cap="none" dirty="0">
                <a:solidFill>
                  <a:srgbClr val="000000"/>
                </a:solidFill>
                <a:latin typeface="+mn-lt"/>
                <a:ea typeface="Arial"/>
                <a:cs typeface="Arial"/>
                <a:sym typeface="Arial"/>
              </a:rPr>
              <a:t> Vi </a:t>
            </a:r>
            <a:r>
              <a:rPr lang="en-US" sz="2000" b="1" i="0" u="none" strike="noStrike" kern="1200" cap="none" dirty="0" err="1">
                <a:solidFill>
                  <a:srgbClr val="000000"/>
                </a:solidFill>
                <a:latin typeface="+mn-lt"/>
                <a:ea typeface="Arial"/>
                <a:cs typeface="Arial"/>
                <a:sym typeface="Arial"/>
              </a:rPr>
              <a:t>khuẩn</a:t>
            </a:r>
            <a:endParaRPr lang="en-US" sz="2000" b="1" i="0" u="none" strike="noStrike" kern="1200" cap="none" dirty="0">
              <a:solidFill>
                <a:srgbClr val="000000"/>
              </a:solidFill>
              <a:latin typeface="+mn-lt"/>
              <a:ea typeface="Arial"/>
              <a:cs typeface="Arial"/>
              <a:sym typeface="Arial"/>
            </a:endParaRPr>
          </a:p>
          <a:p>
            <a:pPr marL="454225" lvl="1" indent="-175425" defTabSz="676656">
              <a:lnSpc>
                <a:spcPct val="150000"/>
              </a:lnSpc>
              <a:spcAft>
                <a:spcPts val="600"/>
              </a:spcAft>
              <a:buFont typeface="Wingdings" panose="05000000000000000000" pitchFamily="2" charset="2"/>
              <a:buChar char="ü"/>
            </a:pPr>
            <a:r>
              <a:rPr lang="en-US" sz="2000" b="1" dirty="0">
                <a:latin typeface="+mn-lt"/>
              </a:rPr>
              <a:t> </a:t>
            </a:r>
            <a:r>
              <a:rPr lang="en-US" sz="2000" b="1" dirty="0" err="1">
                <a:latin typeface="+mn-lt"/>
              </a:rPr>
              <a:t>Mảng</a:t>
            </a:r>
            <a:r>
              <a:rPr lang="en-US" sz="2000" b="1" dirty="0">
                <a:latin typeface="+mn-lt"/>
              </a:rPr>
              <a:t> </a:t>
            </a:r>
            <a:r>
              <a:rPr lang="en-US" sz="2000" b="1" dirty="0" err="1">
                <a:latin typeface="+mn-lt"/>
              </a:rPr>
              <a:t>bám</a:t>
            </a:r>
            <a:r>
              <a:rPr lang="en-US" sz="2000" b="1" dirty="0">
                <a:latin typeface="+mn-lt"/>
              </a:rPr>
              <a:t>, </a:t>
            </a:r>
            <a:r>
              <a:rPr lang="en-US" sz="2000" b="1" dirty="0" err="1">
                <a:latin typeface="+mn-lt"/>
              </a:rPr>
              <a:t>vôi</a:t>
            </a:r>
            <a:r>
              <a:rPr lang="en-US" sz="2000" b="1" dirty="0">
                <a:latin typeface="+mn-lt"/>
              </a:rPr>
              <a:t> </a:t>
            </a:r>
            <a:r>
              <a:rPr lang="en-US" sz="2000" b="1" dirty="0" err="1">
                <a:latin typeface="+mn-lt"/>
              </a:rPr>
              <a:t>răng</a:t>
            </a:r>
            <a:endParaRPr lang="en-US" sz="2000" b="1" i="0" u="none" strike="noStrike" kern="1200" cap="none" dirty="0">
              <a:solidFill>
                <a:srgbClr val="000000"/>
              </a:solidFill>
              <a:latin typeface="+mn-lt"/>
              <a:ea typeface="Arial"/>
              <a:cs typeface="Arial"/>
              <a:sym typeface="Arial"/>
            </a:endParaRPr>
          </a:p>
          <a:p>
            <a:pPr marL="454225" lvl="1" indent="-175425" defTabSz="676656">
              <a:lnSpc>
                <a:spcPct val="150000"/>
              </a:lnSpc>
              <a:spcAft>
                <a:spcPts val="600"/>
              </a:spcAft>
              <a:buFont typeface="Wingdings" panose="05000000000000000000" pitchFamily="2" charset="2"/>
              <a:buChar char="ü"/>
            </a:pPr>
            <a:r>
              <a:rPr lang="en-US" sz="2000" b="0" i="0" u="none" strike="noStrike" kern="1200" cap="none" dirty="0">
                <a:solidFill>
                  <a:srgbClr val="000000"/>
                </a:solidFill>
                <a:latin typeface="+mn-lt"/>
                <a:ea typeface="Arial"/>
                <a:cs typeface="Arial"/>
                <a:sym typeface="Arial"/>
              </a:rPr>
              <a:t> </a:t>
            </a:r>
            <a:r>
              <a:rPr lang="en-US" sz="2000" b="0" i="0" u="none" strike="noStrike" kern="1200" cap="none" dirty="0" err="1">
                <a:solidFill>
                  <a:srgbClr val="000000"/>
                </a:solidFill>
                <a:latin typeface="+mn-lt"/>
                <a:ea typeface="Arial"/>
                <a:cs typeface="Arial"/>
                <a:sym typeface="Arial"/>
              </a:rPr>
              <a:t>Răng</a:t>
            </a:r>
            <a:r>
              <a:rPr lang="en-US" sz="2000" b="0" i="0" u="none" strike="noStrike" kern="1200" cap="none" dirty="0">
                <a:solidFill>
                  <a:srgbClr val="000000"/>
                </a:solidFill>
                <a:latin typeface="+mn-lt"/>
                <a:ea typeface="Arial"/>
                <a:cs typeface="Arial"/>
                <a:sym typeface="Arial"/>
              </a:rPr>
              <a:t> </a:t>
            </a:r>
            <a:r>
              <a:rPr lang="en-US" sz="2000" b="0" i="0" u="none" strike="noStrike" kern="1200" cap="none" dirty="0" err="1">
                <a:solidFill>
                  <a:srgbClr val="000000"/>
                </a:solidFill>
                <a:latin typeface="+mn-lt"/>
                <a:ea typeface="Arial"/>
                <a:cs typeface="Arial"/>
                <a:sym typeface="Arial"/>
              </a:rPr>
              <a:t>giả</a:t>
            </a:r>
            <a:r>
              <a:rPr lang="en-US" sz="2000" b="0" i="0" u="none" strike="noStrike" kern="1200" cap="none" dirty="0">
                <a:solidFill>
                  <a:srgbClr val="000000"/>
                </a:solidFill>
                <a:latin typeface="+mn-lt"/>
                <a:ea typeface="Arial"/>
                <a:cs typeface="Arial"/>
                <a:sym typeface="Arial"/>
              </a:rPr>
              <a:t> </a:t>
            </a:r>
            <a:r>
              <a:rPr lang="en-US" sz="2000" b="0" i="0" u="none" strike="noStrike" kern="1200" cap="none" dirty="0" err="1">
                <a:solidFill>
                  <a:srgbClr val="000000"/>
                </a:solidFill>
                <a:latin typeface="+mn-lt"/>
                <a:ea typeface="Arial"/>
                <a:cs typeface="Arial"/>
                <a:sym typeface="Arial"/>
              </a:rPr>
              <a:t>không</a:t>
            </a:r>
            <a:r>
              <a:rPr lang="en-US" sz="2000" b="0" i="0" u="none" strike="noStrike" kern="1200" cap="none" dirty="0">
                <a:solidFill>
                  <a:srgbClr val="000000"/>
                </a:solidFill>
                <a:latin typeface="+mn-lt"/>
                <a:ea typeface="Arial"/>
                <a:cs typeface="Arial"/>
                <a:sym typeface="Arial"/>
              </a:rPr>
              <a:t> </a:t>
            </a:r>
            <a:r>
              <a:rPr lang="en-US" sz="2000" b="0" i="0" u="none" strike="noStrike" kern="1200" cap="none" dirty="0" err="1">
                <a:solidFill>
                  <a:srgbClr val="000000"/>
                </a:solidFill>
                <a:latin typeface="+mn-lt"/>
                <a:ea typeface="Arial"/>
                <a:cs typeface="Arial"/>
                <a:sym typeface="Arial"/>
              </a:rPr>
              <a:t>đúng</a:t>
            </a:r>
            <a:r>
              <a:rPr lang="en-US" sz="2000" b="0" i="0" u="none" strike="noStrike" kern="1200" cap="none" dirty="0">
                <a:solidFill>
                  <a:srgbClr val="000000"/>
                </a:solidFill>
                <a:latin typeface="+mn-lt"/>
                <a:ea typeface="Arial"/>
                <a:cs typeface="Arial"/>
                <a:sym typeface="Arial"/>
              </a:rPr>
              <a:t> </a:t>
            </a:r>
            <a:r>
              <a:rPr lang="en-US" sz="2000" b="0" i="0" u="none" strike="noStrike" kern="1200" cap="none" dirty="0" err="1">
                <a:solidFill>
                  <a:srgbClr val="000000"/>
                </a:solidFill>
                <a:latin typeface="+mn-lt"/>
                <a:ea typeface="Arial"/>
                <a:cs typeface="Arial"/>
                <a:sym typeface="Arial"/>
              </a:rPr>
              <a:t>kỹ</a:t>
            </a:r>
            <a:r>
              <a:rPr lang="en-US" sz="2000" b="0" i="0" u="none" strike="noStrike" kern="1200" cap="none" dirty="0">
                <a:solidFill>
                  <a:srgbClr val="000000"/>
                </a:solidFill>
                <a:latin typeface="+mn-lt"/>
                <a:ea typeface="Arial"/>
                <a:cs typeface="Arial"/>
                <a:sym typeface="Arial"/>
              </a:rPr>
              <a:t> </a:t>
            </a:r>
            <a:r>
              <a:rPr lang="en-US" sz="2000" b="0" i="0" u="none" strike="noStrike" kern="1200" cap="none" dirty="0" err="1">
                <a:solidFill>
                  <a:srgbClr val="000000"/>
                </a:solidFill>
                <a:latin typeface="+mn-lt"/>
                <a:ea typeface="Arial"/>
                <a:cs typeface="Arial"/>
                <a:sym typeface="Arial"/>
              </a:rPr>
              <a:t>thuật</a:t>
            </a:r>
            <a:endParaRPr lang="en-US" sz="2000" b="0" i="0" u="none" strike="noStrike" kern="1200" cap="none" dirty="0">
              <a:solidFill>
                <a:srgbClr val="000000"/>
              </a:solidFill>
              <a:latin typeface="+mn-lt"/>
              <a:ea typeface="Arial"/>
              <a:cs typeface="Arial"/>
              <a:sym typeface="Arial"/>
            </a:endParaRPr>
          </a:p>
          <a:p>
            <a:pPr marL="454225" lvl="1" indent="-175425" defTabSz="676656">
              <a:lnSpc>
                <a:spcPct val="150000"/>
              </a:lnSpc>
              <a:spcAft>
                <a:spcPts val="600"/>
              </a:spcAft>
              <a:buFont typeface="Wingdings" panose="05000000000000000000" pitchFamily="2" charset="2"/>
              <a:buChar char="ü"/>
            </a:pPr>
            <a:r>
              <a:rPr lang="en-US" sz="2000" dirty="0">
                <a:latin typeface="+mn-lt"/>
              </a:rPr>
              <a:t> </a:t>
            </a:r>
            <a:r>
              <a:rPr lang="en-US" sz="2000" dirty="0" err="1">
                <a:latin typeface="+mn-lt"/>
              </a:rPr>
              <a:t>Bệnh</a:t>
            </a:r>
            <a:r>
              <a:rPr lang="en-US" sz="2000" dirty="0">
                <a:latin typeface="+mn-lt"/>
              </a:rPr>
              <a:t> </a:t>
            </a:r>
            <a:r>
              <a:rPr lang="en-US" sz="2000" dirty="0" err="1">
                <a:latin typeface="+mn-lt"/>
              </a:rPr>
              <a:t>lý</a:t>
            </a:r>
            <a:r>
              <a:rPr lang="en-US" sz="2000" dirty="0">
                <a:latin typeface="+mn-lt"/>
              </a:rPr>
              <a:t> </a:t>
            </a:r>
            <a:r>
              <a:rPr lang="en-US" sz="2000" dirty="0" err="1">
                <a:latin typeface="+mn-lt"/>
              </a:rPr>
              <a:t>toàn</a:t>
            </a:r>
            <a:r>
              <a:rPr lang="en-US" sz="2000" dirty="0">
                <a:latin typeface="+mn-lt"/>
              </a:rPr>
              <a:t> </a:t>
            </a:r>
            <a:r>
              <a:rPr lang="en-US" sz="2000" dirty="0" err="1">
                <a:latin typeface="+mn-lt"/>
              </a:rPr>
              <a:t>thân</a:t>
            </a:r>
            <a:endParaRPr lang="en-US" sz="2000" b="0" i="0" u="none" strike="noStrike" kern="1200" cap="none" dirty="0">
              <a:solidFill>
                <a:srgbClr val="000000"/>
              </a:solidFill>
              <a:latin typeface="+mn-lt"/>
              <a:ea typeface="Arial"/>
              <a:cs typeface="Arial"/>
              <a:sym typeface="Arial"/>
            </a:endParaRPr>
          </a:p>
          <a:p>
            <a:pPr marL="1691640" lvl="5" defTabSz="676656">
              <a:spcAft>
                <a:spcPts val="600"/>
              </a:spcAft>
              <a:tabLst>
                <a:tab pos="396273" algn="l"/>
              </a:tabLst>
            </a:pPr>
            <a:r>
              <a:rPr lang="en-US" sz="2000" b="0" i="0" u="none" strike="noStrike" kern="1200" cap="none" dirty="0">
                <a:solidFill>
                  <a:srgbClr val="000000"/>
                </a:solidFill>
                <a:latin typeface="+mn-lt"/>
                <a:ea typeface="Arial"/>
                <a:cs typeface="Arial"/>
                <a:sym typeface="Arial"/>
              </a:rPr>
              <a:t>	</a:t>
            </a:r>
          </a:p>
          <a:p>
            <a:pPr>
              <a:spcAft>
                <a:spcPts val="600"/>
              </a:spcAft>
            </a:pPr>
            <a:endParaRPr lang="vi-VN" sz="2800" dirty="0">
              <a:latin typeface="+mn-lt"/>
            </a:endParaRPr>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4064428" y="489217"/>
            <a:ext cx="4209876" cy="646331"/>
          </a:xfrm>
          <a:prstGeom prst="rect">
            <a:avLst/>
          </a:prstGeom>
          <a:noFill/>
        </p:spPr>
        <p:txBody>
          <a:bodyPr wrap="square" rtlCol="0">
            <a:spAutoFit/>
          </a:bodyPr>
          <a:lstStyle/>
          <a:p>
            <a:r>
              <a:rPr lang="en-US" altLang="ko-KR" sz="3600" dirty="0">
                <a:solidFill>
                  <a:srgbClr val="FFC000"/>
                </a:solidFill>
                <a:latin typeface="+mj-lt"/>
                <a:cs typeface="Arial" pitchFamily="34" charset="0"/>
              </a:rPr>
              <a:t>BỆNH NHA CHU</a:t>
            </a:r>
          </a:p>
        </p:txBody>
      </p:sp>
      <p:pic>
        <p:nvPicPr>
          <p:cNvPr id="3" name="Picture 2">
            <a:extLst>
              <a:ext uri="{FF2B5EF4-FFF2-40B4-BE49-F238E27FC236}">
                <a16:creationId xmlns:a16="http://schemas.microsoft.com/office/drawing/2014/main" xmlns="" id="{9F7033AC-8E60-5C09-93BE-42FEFF7DD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012" y="1914237"/>
            <a:ext cx="5926948" cy="4694142"/>
          </a:xfrm>
          <a:prstGeom prst="rect">
            <a:avLst/>
          </a:prstGeom>
        </p:spPr>
      </p:pic>
    </p:spTree>
    <p:extLst>
      <p:ext uri="{BB962C8B-B14F-4D97-AF65-F5344CB8AC3E}">
        <p14:creationId xmlns:p14="http://schemas.microsoft.com/office/powerpoint/2010/main" val="2648484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5" name="Title 4">
            <a:extLst>
              <a:ext uri="{FF2B5EF4-FFF2-40B4-BE49-F238E27FC236}">
                <a16:creationId xmlns:a16="http://schemas.microsoft.com/office/drawing/2014/main" xmlns="" id="{5311A74E-E073-4246-B8AE-1C357493FD88}"/>
              </a:ext>
            </a:extLst>
          </p:cNvPr>
          <p:cNvSpPr>
            <a:spLocks noGrp="1"/>
          </p:cNvSpPr>
          <p:nvPr>
            <p:ph type="ctrTitle" idx="4"/>
          </p:nvPr>
        </p:nvSpPr>
        <p:spPr>
          <a:xfrm flipH="1">
            <a:off x="490222" y="2380874"/>
            <a:ext cx="3624295" cy="582924"/>
          </a:xfrm>
        </p:spPr>
        <p:txBody>
          <a:bodyPr/>
          <a:lstStyle/>
          <a:p>
            <a:pPr defTabSz="676656"/>
            <a:r>
              <a:rPr lang="en-US" sz="2800" b="1" dirty="0" err="1">
                <a:latin typeface="+mj-lt"/>
              </a:rPr>
              <a:t>Dấu</a:t>
            </a:r>
            <a:r>
              <a:rPr lang="en-US" sz="2800" b="1" dirty="0">
                <a:latin typeface="+mj-lt"/>
              </a:rPr>
              <a:t> </a:t>
            </a:r>
            <a:r>
              <a:rPr lang="en-US" sz="2800" b="1" dirty="0" err="1">
                <a:latin typeface="+mj-lt"/>
              </a:rPr>
              <a:t>hiệu</a:t>
            </a:r>
            <a:r>
              <a:rPr lang="en-US" sz="2800" b="1" dirty="0">
                <a:latin typeface="+mj-lt"/>
              </a:rPr>
              <a:t> </a:t>
            </a:r>
            <a:r>
              <a:rPr lang="en-US" sz="2800" b="1" dirty="0" err="1">
                <a:latin typeface="+mj-lt"/>
              </a:rPr>
              <a:t>nhận</a:t>
            </a:r>
            <a:r>
              <a:rPr lang="en-US" sz="2800" b="1" dirty="0">
                <a:latin typeface="+mj-lt"/>
              </a:rPr>
              <a:t> </a:t>
            </a:r>
            <a:r>
              <a:rPr lang="en-US" sz="2800" b="1" dirty="0" err="1">
                <a:latin typeface="+mj-lt"/>
              </a:rPr>
              <a:t>biết</a:t>
            </a:r>
            <a:endParaRPr lang="en-US" sz="4000" b="1" dirty="0">
              <a:latin typeface="+mj-lt"/>
            </a:endParaRPr>
          </a:p>
        </p:txBody>
      </p:sp>
      <p:sp>
        <p:nvSpPr>
          <p:cNvPr id="35" name="Google Shape;1266;p36">
            <a:extLst>
              <a:ext uri="{FF2B5EF4-FFF2-40B4-BE49-F238E27FC236}">
                <a16:creationId xmlns:a16="http://schemas.microsoft.com/office/drawing/2014/main" xmlns="" id="{BD2A89E2-70D9-4827-B6A5-9F5F150913D5}"/>
              </a:ext>
            </a:extLst>
          </p:cNvPr>
          <p:cNvSpPr txBox="1">
            <a:spLocks/>
          </p:cNvSpPr>
          <p:nvPr/>
        </p:nvSpPr>
        <p:spPr>
          <a:xfrm>
            <a:off x="169993" y="3589186"/>
            <a:ext cx="5586681" cy="264342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4225" lvl="1" indent="-175425" defTabSz="676656">
              <a:spcAft>
                <a:spcPts val="600"/>
              </a:spcAft>
              <a:buFont typeface="Wingdings" panose="05000000000000000000" pitchFamily="2" charset="2"/>
              <a:buChar char="ü"/>
            </a:pPr>
            <a:r>
              <a:rPr lang="en-US" sz="1800" i="0" u="none" strike="noStrike" kern="1200" cap="none" dirty="0">
                <a:solidFill>
                  <a:srgbClr val="000000"/>
                </a:solidFill>
                <a:latin typeface="+mn-lt"/>
                <a:ea typeface="Arial"/>
                <a:cs typeface="Arial"/>
                <a:sym typeface="Arial"/>
              </a:rPr>
              <a:t> </a:t>
            </a:r>
            <a:r>
              <a:rPr lang="en-US" sz="1800" dirty="0" err="1">
                <a:latin typeface="+mn-lt"/>
              </a:rPr>
              <a:t>Vôi</a:t>
            </a:r>
            <a:r>
              <a:rPr lang="en-US" sz="1800" dirty="0">
                <a:latin typeface="+mn-lt"/>
              </a:rPr>
              <a:t> </a:t>
            </a:r>
            <a:r>
              <a:rPr lang="en-US" sz="1800" dirty="0" err="1">
                <a:latin typeface="+mn-lt"/>
              </a:rPr>
              <a:t>răng</a:t>
            </a:r>
            <a:r>
              <a:rPr lang="en-US" sz="1800" dirty="0">
                <a:latin typeface="+mn-lt"/>
              </a:rPr>
              <a:t> </a:t>
            </a:r>
            <a:r>
              <a:rPr lang="en-US" sz="1800" dirty="0" err="1">
                <a:latin typeface="+mn-lt"/>
              </a:rPr>
              <a:t>đóng</a:t>
            </a:r>
            <a:r>
              <a:rPr lang="en-US" sz="1800" dirty="0">
                <a:latin typeface="+mn-lt"/>
              </a:rPr>
              <a:t> </a:t>
            </a:r>
            <a:r>
              <a:rPr lang="en-US" sz="1800" dirty="0" err="1">
                <a:latin typeface="+mn-lt"/>
              </a:rPr>
              <a:t>thành</a:t>
            </a:r>
            <a:r>
              <a:rPr lang="en-US" sz="1800" dirty="0">
                <a:latin typeface="+mn-lt"/>
              </a:rPr>
              <a:t> </a:t>
            </a:r>
            <a:r>
              <a:rPr lang="en-US" sz="1800" dirty="0" err="1">
                <a:latin typeface="+mn-lt"/>
              </a:rPr>
              <a:t>mảng</a:t>
            </a:r>
            <a:r>
              <a:rPr lang="en-US" sz="1800" dirty="0">
                <a:latin typeface="+mn-lt"/>
              </a:rPr>
              <a:t> ở </a:t>
            </a:r>
            <a:r>
              <a:rPr lang="en-US" sz="1800" dirty="0" err="1">
                <a:latin typeface="+mn-lt"/>
              </a:rPr>
              <a:t>cổ</a:t>
            </a:r>
            <a:r>
              <a:rPr lang="en-US" sz="1800" dirty="0">
                <a:latin typeface="+mn-lt"/>
              </a:rPr>
              <a:t> </a:t>
            </a:r>
            <a:r>
              <a:rPr lang="en-US" sz="1800" dirty="0" err="1">
                <a:latin typeface="+mn-lt"/>
              </a:rPr>
              <a:t>răng</a:t>
            </a:r>
            <a:endParaRPr lang="en-US" sz="1800" i="0" u="none" strike="noStrike" kern="1200" cap="none" dirty="0">
              <a:solidFill>
                <a:srgbClr val="000000"/>
              </a:solidFill>
              <a:latin typeface="+mn-lt"/>
              <a:ea typeface="Arial"/>
              <a:cs typeface="Arial"/>
              <a:sym typeface="Arial"/>
            </a:endParaRPr>
          </a:p>
          <a:p>
            <a:pPr marL="454225" lvl="1" indent="-175425" defTabSz="676656">
              <a:spcAft>
                <a:spcPts val="600"/>
              </a:spcAft>
              <a:buFont typeface="Wingdings" panose="05000000000000000000" pitchFamily="2" charset="2"/>
              <a:buChar char="ü"/>
            </a:pPr>
            <a:r>
              <a:rPr lang="en-US" sz="1800" dirty="0">
                <a:latin typeface="+mn-lt"/>
              </a:rPr>
              <a:t> </a:t>
            </a:r>
            <a:r>
              <a:rPr lang="en-US" sz="1800" dirty="0" err="1">
                <a:latin typeface="+mn-lt"/>
              </a:rPr>
              <a:t>Nướu</a:t>
            </a:r>
            <a:r>
              <a:rPr lang="en-US" sz="1800" dirty="0">
                <a:latin typeface="+mn-lt"/>
              </a:rPr>
              <a:t> </a:t>
            </a:r>
            <a:r>
              <a:rPr lang="en-US" sz="1800" dirty="0" err="1">
                <a:latin typeface="+mn-lt"/>
              </a:rPr>
              <a:t>sưng</a:t>
            </a:r>
            <a:r>
              <a:rPr lang="en-US" sz="1800" dirty="0">
                <a:latin typeface="+mn-lt"/>
              </a:rPr>
              <a:t> </a:t>
            </a:r>
            <a:r>
              <a:rPr lang="en-US" sz="1800" dirty="0" err="1">
                <a:latin typeface="+mn-lt"/>
              </a:rPr>
              <a:t>đỏ</a:t>
            </a:r>
            <a:r>
              <a:rPr lang="en-US" sz="1800" dirty="0">
                <a:latin typeface="+mn-lt"/>
              </a:rPr>
              <a:t> </a:t>
            </a:r>
            <a:r>
              <a:rPr lang="en-US" sz="1800" dirty="0" err="1">
                <a:latin typeface="+mn-lt"/>
              </a:rPr>
              <a:t>và</a:t>
            </a:r>
            <a:r>
              <a:rPr lang="en-US" sz="1800" dirty="0">
                <a:latin typeface="+mn-lt"/>
              </a:rPr>
              <a:t> </a:t>
            </a:r>
            <a:r>
              <a:rPr lang="en-US" sz="1800" dirty="0" err="1">
                <a:latin typeface="+mn-lt"/>
              </a:rPr>
              <a:t>dễ</a:t>
            </a:r>
            <a:r>
              <a:rPr lang="en-US" sz="1800" dirty="0">
                <a:latin typeface="+mn-lt"/>
              </a:rPr>
              <a:t> </a:t>
            </a:r>
            <a:r>
              <a:rPr lang="en-US" sz="1800" dirty="0" err="1">
                <a:latin typeface="+mn-lt"/>
              </a:rPr>
              <a:t>chảy</a:t>
            </a:r>
            <a:r>
              <a:rPr lang="en-US" sz="1800" dirty="0">
                <a:latin typeface="+mn-lt"/>
              </a:rPr>
              <a:t> </a:t>
            </a:r>
            <a:r>
              <a:rPr lang="en-US" sz="1800" dirty="0" err="1">
                <a:latin typeface="+mn-lt"/>
              </a:rPr>
              <a:t>máu</a:t>
            </a:r>
            <a:endParaRPr lang="en-US" sz="1800" i="0" u="none" strike="noStrike" kern="1200" cap="none" dirty="0">
              <a:solidFill>
                <a:srgbClr val="000000"/>
              </a:solidFill>
              <a:latin typeface="+mn-lt"/>
              <a:ea typeface="Arial"/>
              <a:cs typeface="Arial"/>
              <a:sym typeface="Arial"/>
            </a:endParaRPr>
          </a:p>
          <a:p>
            <a:pPr marL="454225" lvl="1" indent="-175425" defTabSz="676656">
              <a:spcAft>
                <a:spcPts val="600"/>
              </a:spcAft>
              <a:buFont typeface="Wingdings" panose="05000000000000000000" pitchFamily="2" charset="2"/>
              <a:buChar char="ü"/>
            </a:pPr>
            <a:r>
              <a:rPr lang="en-US" sz="1800" i="0" u="none" strike="noStrike" kern="1200" cap="none" dirty="0">
                <a:solidFill>
                  <a:srgbClr val="000000"/>
                </a:solidFill>
                <a:latin typeface="+mn-lt"/>
                <a:ea typeface="Arial"/>
                <a:cs typeface="Arial"/>
                <a:sym typeface="Arial"/>
              </a:rPr>
              <a:t> </a:t>
            </a:r>
            <a:r>
              <a:rPr lang="en-US" sz="1800" i="0" u="none" strike="noStrike" kern="1200" cap="none" dirty="0" err="1">
                <a:solidFill>
                  <a:srgbClr val="000000"/>
                </a:solidFill>
                <a:latin typeface="+mn-lt"/>
                <a:ea typeface="Arial"/>
                <a:cs typeface="Arial"/>
                <a:sym typeface="Arial"/>
              </a:rPr>
              <a:t>Hôi</a:t>
            </a:r>
            <a:r>
              <a:rPr lang="en-US" sz="1800" i="0" u="none" strike="noStrike" kern="1200" cap="none" dirty="0">
                <a:solidFill>
                  <a:srgbClr val="000000"/>
                </a:solidFill>
                <a:latin typeface="+mn-lt"/>
                <a:ea typeface="Arial"/>
                <a:cs typeface="Arial"/>
                <a:sym typeface="Arial"/>
              </a:rPr>
              <a:t> </a:t>
            </a:r>
            <a:r>
              <a:rPr lang="en-US" sz="1800" i="0" u="none" strike="noStrike" kern="1200" cap="none" dirty="0" err="1">
                <a:solidFill>
                  <a:srgbClr val="000000"/>
                </a:solidFill>
                <a:latin typeface="+mn-lt"/>
                <a:ea typeface="Arial"/>
                <a:cs typeface="Arial"/>
                <a:sym typeface="Arial"/>
              </a:rPr>
              <a:t>miệng</a:t>
            </a:r>
            <a:endParaRPr lang="en-US" sz="1800" i="0" u="none" strike="noStrike" kern="1200" cap="none" dirty="0">
              <a:solidFill>
                <a:srgbClr val="000000"/>
              </a:solidFill>
              <a:latin typeface="+mn-lt"/>
              <a:ea typeface="Arial"/>
              <a:cs typeface="Arial"/>
              <a:sym typeface="Arial"/>
            </a:endParaRPr>
          </a:p>
          <a:p>
            <a:pPr marL="454225" lvl="1" indent="-175425" defTabSz="676656">
              <a:spcAft>
                <a:spcPts val="600"/>
              </a:spcAft>
              <a:buFont typeface="Wingdings" panose="05000000000000000000" pitchFamily="2" charset="2"/>
              <a:buChar char="ü"/>
            </a:pPr>
            <a:r>
              <a:rPr lang="en-US" sz="1800" dirty="0">
                <a:latin typeface="+mn-lt"/>
              </a:rPr>
              <a:t> </a:t>
            </a:r>
            <a:r>
              <a:rPr lang="en-US" sz="1800" dirty="0" err="1">
                <a:latin typeface="+mn-lt"/>
              </a:rPr>
              <a:t>Cảm</a:t>
            </a:r>
            <a:r>
              <a:rPr lang="en-US" sz="1800" dirty="0">
                <a:latin typeface="+mn-lt"/>
              </a:rPr>
              <a:t> </a:t>
            </a:r>
            <a:r>
              <a:rPr lang="en-US" sz="1800" dirty="0" err="1">
                <a:latin typeface="+mn-lt"/>
              </a:rPr>
              <a:t>giác</a:t>
            </a:r>
            <a:r>
              <a:rPr lang="en-US" sz="1800" dirty="0">
                <a:latin typeface="+mn-lt"/>
              </a:rPr>
              <a:t> </a:t>
            </a:r>
            <a:r>
              <a:rPr lang="en-US" sz="1800" dirty="0" err="1">
                <a:latin typeface="+mn-lt"/>
              </a:rPr>
              <a:t>đau</a:t>
            </a:r>
            <a:r>
              <a:rPr lang="en-US" sz="1800" dirty="0">
                <a:latin typeface="+mn-lt"/>
              </a:rPr>
              <a:t> ở </a:t>
            </a:r>
            <a:r>
              <a:rPr lang="en-US" sz="1800" dirty="0" err="1">
                <a:latin typeface="+mn-lt"/>
              </a:rPr>
              <a:t>vùng</a:t>
            </a:r>
            <a:r>
              <a:rPr lang="en-US" sz="1800" dirty="0">
                <a:latin typeface="+mn-lt"/>
              </a:rPr>
              <a:t> </a:t>
            </a:r>
            <a:r>
              <a:rPr lang="en-US" sz="1800" dirty="0" err="1">
                <a:latin typeface="+mn-lt"/>
              </a:rPr>
              <a:t>nướu</a:t>
            </a:r>
            <a:r>
              <a:rPr lang="en-US" sz="1800" dirty="0">
                <a:latin typeface="+mn-lt"/>
              </a:rPr>
              <a:t> (</a:t>
            </a:r>
            <a:r>
              <a:rPr lang="en-US" sz="1800" dirty="0" err="1">
                <a:latin typeface="+mn-lt"/>
              </a:rPr>
              <a:t>ấn</a:t>
            </a:r>
            <a:r>
              <a:rPr lang="en-US" sz="1800" dirty="0">
                <a:latin typeface="+mn-lt"/>
              </a:rPr>
              <a:t> </a:t>
            </a:r>
            <a:r>
              <a:rPr lang="en-US" sz="1800" dirty="0" err="1">
                <a:latin typeface="+mn-lt"/>
              </a:rPr>
              <a:t>vào</a:t>
            </a:r>
            <a:r>
              <a:rPr lang="en-US" sz="1800" dirty="0">
                <a:latin typeface="+mn-lt"/>
              </a:rPr>
              <a:t> </a:t>
            </a:r>
            <a:r>
              <a:rPr lang="en-US" sz="1800" dirty="0" err="1">
                <a:latin typeface="+mn-lt"/>
              </a:rPr>
              <a:t>có</a:t>
            </a:r>
            <a:r>
              <a:rPr lang="en-US" sz="1800" dirty="0">
                <a:latin typeface="+mn-lt"/>
              </a:rPr>
              <a:t> </a:t>
            </a:r>
            <a:r>
              <a:rPr lang="en-US" sz="1800" dirty="0" err="1">
                <a:latin typeface="+mn-lt"/>
              </a:rPr>
              <a:t>thể</a:t>
            </a:r>
            <a:r>
              <a:rPr lang="en-US" sz="1800" dirty="0">
                <a:latin typeface="+mn-lt"/>
              </a:rPr>
              <a:t> </a:t>
            </a:r>
            <a:r>
              <a:rPr lang="en-US" sz="1800" dirty="0" err="1">
                <a:latin typeface="+mn-lt"/>
              </a:rPr>
              <a:t>thấy</a:t>
            </a:r>
            <a:r>
              <a:rPr lang="en-US" sz="1800" dirty="0">
                <a:latin typeface="+mn-lt"/>
              </a:rPr>
              <a:t> </a:t>
            </a:r>
            <a:r>
              <a:rPr lang="en-US" sz="1800" dirty="0" err="1">
                <a:latin typeface="+mn-lt"/>
              </a:rPr>
              <a:t>dịch</a:t>
            </a:r>
            <a:r>
              <a:rPr lang="en-US" sz="1800" dirty="0">
                <a:latin typeface="+mn-lt"/>
              </a:rPr>
              <a:t> </a:t>
            </a:r>
            <a:r>
              <a:rPr lang="en-US" sz="1800" dirty="0" err="1">
                <a:latin typeface="+mn-lt"/>
              </a:rPr>
              <a:t>mủ</a:t>
            </a:r>
            <a:r>
              <a:rPr lang="en-US" sz="1800" dirty="0">
                <a:latin typeface="+mn-lt"/>
              </a:rPr>
              <a:t> </a:t>
            </a:r>
            <a:r>
              <a:rPr lang="en-US" sz="1800" dirty="0" err="1">
                <a:latin typeface="+mn-lt"/>
              </a:rPr>
              <a:t>chảy</a:t>
            </a:r>
            <a:r>
              <a:rPr lang="en-US" sz="1800" dirty="0">
                <a:latin typeface="+mn-lt"/>
              </a:rPr>
              <a:t> </a:t>
            </a:r>
            <a:r>
              <a:rPr lang="en-US" sz="1800" dirty="0" err="1">
                <a:latin typeface="+mn-lt"/>
              </a:rPr>
              <a:t>ra</a:t>
            </a:r>
            <a:r>
              <a:rPr lang="en-US" sz="1800" dirty="0">
                <a:latin typeface="+mn-lt"/>
              </a:rPr>
              <a:t>)</a:t>
            </a:r>
          </a:p>
          <a:p>
            <a:pPr marL="454225" lvl="1" indent="-175425" defTabSz="676656">
              <a:spcAft>
                <a:spcPts val="600"/>
              </a:spcAft>
              <a:buFont typeface="Wingdings" panose="05000000000000000000" pitchFamily="2" charset="2"/>
              <a:buChar char="ü"/>
            </a:pPr>
            <a:r>
              <a:rPr lang="en-US" sz="1800" i="0" u="none" strike="noStrike" kern="1200" cap="none" dirty="0">
                <a:solidFill>
                  <a:srgbClr val="000000"/>
                </a:solidFill>
                <a:latin typeface="+mn-lt"/>
                <a:ea typeface="Arial"/>
                <a:cs typeface="Arial"/>
                <a:sym typeface="Arial"/>
              </a:rPr>
              <a:t> </a:t>
            </a:r>
            <a:r>
              <a:rPr lang="en-US" sz="1800" i="0" u="none" strike="noStrike" kern="1200" cap="none" dirty="0" err="1">
                <a:solidFill>
                  <a:srgbClr val="000000"/>
                </a:solidFill>
                <a:latin typeface="+mn-lt"/>
                <a:ea typeface="Arial"/>
                <a:cs typeface="Arial"/>
                <a:sym typeface="Arial"/>
              </a:rPr>
              <a:t>Tuột</a:t>
            </a:r>
            <a:r>
              <a:rPr lang="en-US" sz="1800" i="0" u="none" strike="noStrike" kern="1200" cap="none" dirty="0">
                <a:solidFill>
                  <a:srgbClr val="000000"/>
                </a:solidFill>
                <a:latin typeface="+mn-lt"/>
                <a:ea typeface="Arial"/>
                <a:cs typeface="Arial"/>
                <a:sym typeface="Arial"/>
              </a:rPr>
              <a:t> </a:t>
            </a:r>
            <a:r>
              <a:rPr lang="en-US" sz="1800" i="0" u="none" strike="noStrike" kern="1200" cap="none" dirty="0" err="1">
                <a:solidFill>
                  <a:srgbClr val="000000"/>
                </a:solidFill>
                <a:latin typeface="+mn-lt"/>
                <a:ea typeface="Arial"/>
                <a:cs typeface="Arial"/>
                <a:sym typeface="Arial"/>
              </a:rPr>
              <a:t>nướu</a:t>
            </a:r>
            <a:r>
              <a:rPr lang="en-US" sz="1800" i="0" u="none" strike="noStrike" kern="1200" cap="none" dirty="0">
                <a:solidFill>
                  <a:srgbClr val="000000"/>
                </a:solidFill>
                <a:latin typeface="+mn-lt"/>
                <a:ea typeface="Arial"/>
                <a:cs typeface="Arial"/>
                <a:sym typeface="Arial"/>
              </a:rPr>
              <a:t> </a:t>
            </a:r>
            <a:r>
              <a:rPr lang="en-US" sz="1800" i="0" u="none" strike="noStrike" kern="1200" cap="none" dirty="0" err="1">
                <a:solidFill>
                  <a:srgbClr val="000000"/>
                </a:solidFill>
                <a:latin typeface="+mn-lt"/>
                <a:ea typeface="Arial"/>
                <a:cs typeface="Arial"/>
                <a:sym typeface="Arial"/>
              </a:rPr>
              <a:t>răng</a:t>
            </a:r>
            <a:endParaRPr lang="en-US" sz="1800" i="0" u="none" strike="noStrike" kern="1200" cap="none" dirty="0">
              <a:solidFill>
                <a:srgbClr val="000000"/>
              </a:solidFill>
              <a:latin typeface="+mn-lt"/>
              <a:ea typeface="Arial"/>
              <a:cs typeface="Arial"/>
              <a:sym typeface="Arial"/>
            </a:endParaRPr>
          </a:p>
          <a:p>
            <a:pPr marL="454225" lvl="1" indent="-175425" defTabSz="676656">
              <a:spcAft>
                <a:spcPts val="600"/>
              </a:spcAft>
              <a:buFont typeface="Wingdings" panose="05000000000000000000" pitchFamily="2" charset="2"/>
              <a:buChar char="ü"/>
            </a:pPr>
            <a:r>
              <a:rPr lang="en-US" sz="1800" dirty="0">
                <a:latin typeface="+mn-lt"/>
              </a:rPr>
              <a:t> </a:t>
            </a:r>
            <a:r>
              <a:rPr lang="en-US" sz="1800" dirty="0" err="1">
                <a:latin typeface="+mn-lt"/>
              </a:rPr>
              <a:t>Răng</a:t>
            </a:r>
            <a:r>
              <a:rPr lang="en-US" sz="1800" dirty="0">
                <a:latin typeface="+mn-lt"/>
              </a:rPr>
              <a:t> </a:t>
            </a:r>
            <a:r>
              <a:rPr lang="en-US" sz="1800" dirty="0" err="1">
                <a:latin typeface="+mn-lt"/>
              </a:rPr>
              <a:t>bị</a:t>
            </a:r>
            <a:r>
              <a:rPr lang="en-US" sz="1800" dirty="0">
                <a:latin typeface="+mn-lt"/>
              </a:rPr>
              <a:t> lung lay</a:t>
            </a:r>
            <a:endParaRPr lang="en-US" sz="1800" i="0" u="none" strike="noStrike" kern="1200" cap="none" dirty="0">
              <a:solidFill>
                <a:srgbClr val="000000"/>
              </a:solidFill>
              <a:latin typeface="+mn-lt"/>
              <a:ea typeface="Arial"/>
              <a:cs typeface="Arial"/>
              <a:sym typeface="Arial"/>
            </a:endParaRPr>
          </a:p>
          <a:p>
            <a:pPr marL="1691640" lvl="5" defTabSz="676656">
              <a:spcAft>
                <a:spcPts val="600"/>
              </a:spcAft>
              <a:tabLst>
                <a:tab pos="396273" algn="l"/>
              </a:tabLst>
            </a:pPr>
            <a:r>
              <a:rPr lang="en-US" sz="1800" i="0" u="none" strike="noStrike" kern="1200" cap="none" dirty="0">
                <a:solidFill>
                  <a:srgbClr val="000000"/>
                </a:solidFill>
                <a:latin typeface="+mn-lt"/>
                <a:ea typeface="Arial"/>
                <a:cs typeface="Arial"/>
                <a:sym typeface="Arial"/>
              </a:rPr>
              <a:t>	</a:t>
            </a:r>
          </a:p>
          <a:p>
            <a:pPr>
              <a:spcAft>
                <a:spcPts val="600"/>
              </a:spcAft>
            </a:pPr>
            <a:endParaRPr lang="vi-VN" sz="2400" dirty="0">
              <a:latin typeface="+mn-lt"/>
            </a:endParaRPr>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4064428" y="489217"/>
            <a:ext cx="4209876" cy="646331"/>
          </a:xfrm>
          <a:prstGeom prst="rect">
            <a:avLst/>
          </a:prstGeom>
          <a:noFill/>
        </p:spPr>
        <p:txBody>
          <a:bodyPr wrap="square" rtlCol="0">
            <a:spAutoFit/>
          </a:bodyPr>
          <a:lstStyle/>
          <a:p>
            <a:r>
              <a:rPr lang="en-US" altLang="ko-KR" sz="3600" dirty="0">
                <a:solidFill>
                  <a:srgbClr val="FFC000"/>
                </a:solidFill>
                <a:latin typeface="+mj-lt"/>
                <a:cs typeface="Arial" pitchFamily="34" charset="0"/>
              </a:rPr>
              <a:t>BỆNH NHA CHU</a:t>
            </a:r>
          </a:p>
        </p:txBody>
      </p:sp>
      <p:pic>
        <p:nvPicPr>
          <p:cNvPr id="3" name="Picture 2">
            <a:extLst>
              <a:ext uri="{FF2B5EF4-FFF2-40B4-BE49-F238E27FC236}">
                <a16:creationId xmlns:a16="http://schemas.microsoft.com/office/drawing/2014/main" xmlns="" id="{9F7033AC-8E60-5C09-93BE-42FEFF7DD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66" y="1936932"/>
            <a:ext cx="5926948" cy="4694142"/>
          </a:xfrm>
          <a:prstGeom prst="rect">
            <a:avLst/>
          </a:prstGeom>
        </p:spPr>
      </p:pic>
    </p:spTree>
    <p:extLst>
      <p:ext uri="{BB962C8B-B14F-4D97-AF65-F5344CB8AC3E}">
        <p14:creationId xmlns:p14="http://schemas.microsoft.com/office/powerpoint/2010/main" val="2580112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DD7616-E35C-47A8-BFA1-3AAD1A6EA657}"/>
              </a:ext>
            </a:extLst>
          </p:cNvPr>
          <p:cNvGrpSpPr/>
          <p:nvPr/>
        </p:nvGrpSpPr>
        <p:grpSpPr>
          <a:xfrm>
            <a:off x="589718" y="2131436"/>
            <a:ext cx="4761965" cy="3046988"/>
            <a:chOff x="6665542" y="1641607"/>
            <a:chExt cx="4797245" cy="3046988"/>
          </a:xfrm>
        </p:grpSpPr>
        <p:sp>
          <p:nvSpPr>
            <p:cNvPr id="3" name="TextBox 2">
              <a:extLst>
                <a:ext uri="{FF2B5EF4-FFF2-40B4-BE49-F238E27FC236}">
                  <a16:creationId xmlns:a16="http://schemas.microsoft.com/office/drawing/2014/main" xmlns="" id="{DA713CBD-4545-414F-B51A-D826BFEC164E}"/>
                </a:ext>
              </a:extLst>
            </p:cNvPr>
            <p:cNvSpPr txBox="1"/>
            <p:nvPr/>
          </p:nvSpPr>
          <p:spPr>
            <a:xfrm>
              <a:off x="6665542" y="1641607"/>
              <a:ext cx="4777152" cy="3046988"/>
            </a:xfrm>
            <a:prstGeom prst="rect">
              <a:avLst/>
            </a:prstGeom>
            <a:noFill/>
          </p:spPr>
          <p:txBody>
            <a:bodyPr wrap="square" rtlCol="0" anchor="ctr">
              <a:spAutoFit/>
            </a:bodyPr>
            <a:lstStyle/>
            <a:p>
              <a:pPr algn="ctr"/>
              <a:r>
                <a:rPr lang="en-US" altLang="en-US" sz="4800" b="1" dirty="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rPr>
                <a:t>CHĂM SÓC SỨC KHỎE RĂNG MIỆNG BAN ĐẦU</a:t>
              </a:r>
              <a:endParaRPr lang="ko-KR" altLang="en-US" sz="4800" b="1" dirty="0">
                <a:latin typeface="+mj-lt"/>
                <a:cs typeface="Arial" pitchFamily="34" charset="0"/>
              </a:endParaRPr>
            </a:p>
          </p:txBody>
        </p:sp>
        <p:sp>
          <p:nvSpPr>
            <p:cNvPr id="4" name="TextBox 3">
              <a:extLst>
                <a:ext uri="{FF2B5EF4-FFF2-40B4-BE49-F238E27FC236}">
                  <a16:creationId xmlns:a16="http://schemas.microsoft.com/office/drawing/2014/main" xmlns="" id="{77A2A770-7D4C-414F-841F-66A59EB2D9D2}"/>
                </a:ext>
              </a:extLst>
            </p:cNvPr>
            <p:cNvSpPr txBox="1"/>
            <p:nvPr/>
          </p:nvSpPr>
          <p:spPr>
            <a:xfrm>
              <a:off x="6685691" y="3512686"/>
              <a:ext cx="4777096" cy="379656"/>
            </a:xfrm>
            <a:prstGeom prst="rect">
              <a:avLst/>
            </a:prstGeom>
            <a:noFill/>
          </p:spPr>
          <p:txBody>
            <a:bodyPr wrap="square" rtlCol="0" anchor="ctr">
              <a:spAutoFit/>
            </a:bodyPr>
            <a:lstStyle/>
            <a:p>
              <a:pPr algn="ctr"/>
              <a:endParaRPr lang="ko-KR" altLang="en-US" sz="1867" dirty="0">
                <a:cs typeface="Arial" pitchFamily="34" charset="0"/>
              </a:endParaRPr>
            </a:p>
          </p:txBody>
        </p:sp>
      </p:grpSp>
    </p:spTree>
    <p:extLst>
      <p:ext uri="{BB962C8B-B14F-4D97-AF65-F5344CB8AC3E}">
        <p14:creationId xmlns:p14="http://schemas.microsoft.com/office/powerpoint/2010/main" val="674968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35" name="Google Shape;1266;p36">
            <a:extLst>
              <a:ext uri="{FF2B5EF4-FFF2-40B4-BE49-F238E27FC236}">
                <a16:creationId xmlns:a16="http://schemas.microsoft.com/office/drawing/2014/main" xmlns="" id="{BD2A89E2-70D9-4827-B6A5-9F5F150913D5}"/>
              </a:ext>
            </a:extLst>
          </p:cNvPr>
          <p:cNvSpPr txBox="1">
            <a:spLocks/>
          </p:cNvSpPr>
          <p:nvPr/>
        </p:nvSpPr>
        <p:spPr>
          <a:xfrm>
            <a:off x="286877" y="2893866"/>
            <a:ext cx="10578011" cy="264342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034540" lvl="5" indent="-342900" defTabSz="676656">
              <a:lnSpc>
                <a:spcPct val="150000"/>
              </a:lnSpc>
              <a:spcAft>
                <a:spcPts val="600"/>
              </a:spcAft>
              <a:buFont typeface="Wingdings" panose="05000000000000000000" pitchFamily="2" charset="2"/>
              <a:buChar char="ü"/>
              <a:tabLst>
                <a:tab pos="396273" algn="l"/>
              </a:tabLst>
            </a:pPr>
            <a:r>
              <a:rPr lang="vi-VN" sz="2400" dirty="0"/>
              <a:t>Răng bị lung lay và có thể phải mất nhiều răng cùng một lúc</a:t>
            </a:r>
            <a:endParaRPr lang="en-US" sz="2400" dirty="0"/>
          </a:p>
          <a:p>
            <a:pPr marL="2034540" lvl="5" indent="-342900" defTabSz="676656">
              <a:lnSpc>
                <a:spcPct val="150000"/>
              </a:lnSpc>
              <a:spcAft>
                <a:spcPts val="600"/>
              </a:spcAft>
              <a:buFont typeface="Wingdings" panose="05000000000000000000" pitchFamily="2" charset="2"/>
              <a:buChar char="ü"/>
              <a:tabLst>
                <a:tab pos="396273" algn="l"/>
              </a:tabLst>
            </a:pPr>
            <a:r>
              <a:rPr lang="vi-VN" sz="2400" dirty="0"/>
              <a:t>Rất khó chữa trị và tốn kém hơn sâu răng bệnh kéo dài có thể suốt đời</a:t>
            </a:r>
            <a:endParaRPr lang="en-US" sz="2400" dirty="0"/>
          </a:p>
          <a:p>
            <a:pPr marL="2034540" lvl="5" indent="-342900" defTabSz="676656">
              <a:lnSpc>
                <a:spcPct val="150000"/>
              </a:lnSpc>
              <a:spcAft>
                <a:spcPts val="600"/>
              </a:spcAft>
              <a:buFont typeface="Wingdings" panose="05000000000000000000" pitchFamily="2" charset="2"/>
              <a:buChar char="ü"/>
              <a:tabLst>
                <a:tab pos="396273" algn="l"/>
              </a:tabLst>
            </a:pPr>
            <a:r>
              <a:rPr lang="vi-VN" sz="2400" dirty="0"/>
              <a:t> Làm bệnh nhân rất khó chịu: khó ăn nhai, miệng có mùi hôi</a:t>
            </a:r>
            <a:endParaRPr lang="en-US" sz="2400" dirty="0"/>
          </a:p>
          <a:p>
            <a:pPr marL="1691640" lvl="5" defTabSz="676656">
              <a:lnSpc>
                <a:spcPct val="150000"/>
              </a:lnSpc>
              <a:spcAft>
                <a:spcPts val="600"/>
              </a:spcAft>
              <a:tabLst>
                <a:tab pos="396273" algn="l"/>
              </a:tabLst>
            </a:pPr>
            <a:r>
              <a:rPr lang="en-US" sz="2400" dirty="0">
                <a:sym typeface="Wingdings" panose="05000000000000000000" pitchFamily="2" charset="2"/>
              </a:rPr>
              <a:t> </a:t>
            </a:r>
            <a:r>
              <a:rPr lang="en-US" sz="2400" dirty="0" err="1"/>
              <a:t>Sức</a:t>
            </a:r>
            <a:r>
              <a:rPr lang="en-US" sz="2400" dirty="0"/>
              <a:t> </a:t>
            </a:r>
            <a:r>
              <a:rPr lang="en-US" sz="2400" dirty="0" err="1"/>
              <a:t>khỏe</a:t>
            </a:r>
            <a:r>
              <a:rPr lang="en-US" sz="2400" dirty="0"/>
              <a:t> </a:t>
            </a:r>
            <a:r>
              <a:rPr lang="en-US" sz="2400" dirty="0" err="1"/>
              <a:t>giảm</a:t>
            </a:r>
            <a:r>
              <a:rPr lang="en-US" sz="2400" dirty="0"/>
              <a:t> </a:t>
            </a:r>
            <a:r>
              <a:rPr lang="en-US" sz="2400" dirty="0" err="1"/>
              <a:t>sút</a:t>
            </a:r>
            <a:r>
              <a:rPr lang="en-US" sz="2400" dirty="0"/>
              <a:t> </a:t>
            </a:r>
            <a:r>
              <a:rPr lang="en-US" sz="2400" b="0" i="0" u="none" strike="noStrike" kern="1200" cap="none" dirty="0">
                <a:solidFill>
                  <a:srgbClr val="000000"/>
                </a:solidFill>
                <a:latin typeface="+mn-lt"/>
                <a:ea typeface="Arial"/>
                <a:cs typeface="Arial"/>
                <a:sym typeface="Arial"/>
              </a:rPr>
              <a:t>	</a:t>
            </a:r>
          </a:p>
          <a:p>
            <a:pPr>
              <a:spcAft>
                <a:spcPts val="600"/>
              </a:spcAft>
            </a:pPr>
            <a:endParaRPr lang="vi-VN" sz="2800" dirty="0">
              <a:latin typeface="+mn-lt"/>
            </a:endParaRPr>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3417065" y="473005"/>
            <a:ext cx="6365948" cy="646331"/>
          </a:xfrm>
          <a:prstGeom prst="rect">
            <a:avLst/>
          </a:prstGeom>
          <a:noFill/>
        </p:spPr>
        <p:txBody>
          <a:bodyPr wrap="square" rtlCol="0">
            <a:spAutoFit/>
          </a:bodyPr>
          <a:lstStyle/>
          <a:p>
            <a:r>
              <a:rPr lang="en-US" altLang="ko-KR" sz="3600" dirty="0">
                <a:solidFill>
                  <a:srgbClr val="FFC000"/>
                </a:solidFill>
                <a:latin typeface="+mj-lt"/>
                <a:cs typeface="Arial" pitchFamily="34" charset="0"/>
              </a:rPr>
              <a:t>HẬU QUẢ BỆNH NHA CHU</a:t>
            </a:r>
          </a:p>
        </p:txBody>
      </p:sp>
    </p:spTree>
    <p:extLst>
      <p:ext uri="{BB962C8B-B14F-4D97-AF65-F5344CB8AC3E}">
        <p14:creationId xmlns:p14="http://schemas.microsoft.com/office/powerpoint/2010/main" val="3116415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35" name="Google Shape;1266;p36">
            <a:extLst>
              <a:ext uri="{FF2B5EF4-FFF2-40B4-BE49-F238E27FC236}">
                <a16:creationId xmlns:a16="http://schemas.microsoft.com/office/drawing/2014/main" xmlns="" id="{BD2A89E2-70D9-4827-B6A5-9F5F150913D5}"/>
              </a:ext>
            </a:extLst>
          </p:cNvPr>
          <p:cNvSpPr txBox="1">
            <a:spLocks/>
          </p:cNvSpPr>
          <p:nvPr/>
        </p:nvSpPr>
        <p:spPr>
          <a:xfrm>
            <a:off x="1354430" y="3254002"/>
            <a:ext cx="10578011" cy="264342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034540" lvl="5" indent="-342900" defTabSz="676656">
              <a:lnSpc>
                <a:spcPct val="150000"/>
              </a:lnSpc>
              <a:spcAft>
                <a:spcPts val="600"/>
              </a:spcAft>
              <a:buFont typeface="Wingdings" panose="05000000000000000000" pitchFamily="2" charset="2"/>
              <a:buChar char="ü"/>
              <a:tabLst>
                <a:tab pos="396273" algn="l"/>
              </a:tabLst>
            </a:pPr>
            <a:r>
              <a:rPr lang="en-US" sz="2400" dirty="0" err="1"/>
              <a:t>Vệ</a:t>
            </a:r>
            <a:r>
              <a:rPr lang="en-US" sz="2400" dirty="0"/>
              <a:t> </a:t>
            </a:r>
            <a:r>
              <a:rPr lang="en-US" sz="2400" dirty="0" err="1"/>
              <a:t>sinh</a:t>
            </a:r>
            <a:r>
              <a:rPr lang="en-US" sz="2400" dirty="0"/>
              <a:t> </a:t>
            </a:r>
            <a:r>
              <a:rPr lang="en-US" sz="2400" dirty="0" err="1"/>
              <a:t>răng</a:t>
            </a:r>
            <a:r>
              <a:rPr lang="en-US" sz="2400" dirty="0"/>
              <a:t> </a:t>
            </a:r>
            <a:r>
              <a:rPr lang="en-US" sz="2400" dirty="0" err="1"/>
              <a:t>miệng</a:t>
            </a:r>
            <a:r>
              <a:rPr lang="en-US" sz="2400" dirty="0"/>
              <a:t> </a:t>
            </a:r>
            <a:r>
              <a:rPr lang="en-US" sz="2400" dirty="0" err="1"/>
              <a:t>đúng</a:t>
            </a:r>
            <a:r>
              <a:rPr lang="en-US" sz="2400" dirty="0"/>
              <a:t> </a:t>
            </a:r>
            <a:r>
              <a:rPr lang="en-US" sz="2400" dirty="0" err="1"/>
              <a:t>cách</a:t>
            </a:r>
            <a:endParaRPr lang="en-US" sz="2400" dirty="0"/>
          </a:p>
          <a:p>
            <a:pPr marL="2034540" lvl="5" indent="-342900" defTabSz="676656">
              <a:lnSpc>
                <a:spcPct val="150000"/>
              </a:lnSpc>
              <a:spcAft>
                <a:spcPts val="600"/>
              </a:spcAft>
              <a:buFont typeface="Wingdings" panose="05000000000000000000" pitchFamily="2" charset="2"/>
              <a:buChar char="ü"/>
              <a:tabLst>
                <a:tab pos="396273" algn="l"/>
              </a:tabLst>
            </a:pPr>
            <a:r>
              <a:rPr lang="en-US" sz="2400" dirty="0" err="1"/>
              <a:t>Tập</a:t>
            </a:r>
            <a:r>
              <a:rPr lang="en-US" sz="2400" dirty="0"/>
              <a:t> </a:t>
            </a:r>
            <a:r>
              <a:rPr lang="en-US" sz="2400" dirty="0" err="1"/>
              <a:t>thói</a:t>
            </a:r>
            <a:r>
              <a:rPr lang="en-US" sz="2400" dirty="0"/>
              <a:t> </a:t>
            </a:r>
            <a:r>
              <a:rPr lang="en-US" sz="2400" dirty="0" err="1"/>
              <a:t>quen</a:t>
            </a:r>
            <a:r>
              <a:rPr lang="en-US" sz="2400" dirty="0"/>
              <a:t> </a:t>
            </a:r>
            <a:r>
              <a:rPr lang="en-US" sz="2400" dirty="0" err="1"/>
              <a:t>sử</a:t>
            </a:r>
            <a:r>
              <a:rPr lang="en-US" sz="2400" dirty="0"/>
              <a:t> </a:t>
            </a:r>
            <a:r>
              <a:rPr lang="en-US" sz="2400" dirty="0" err="1"/>
              <a:t>dụng</a:t>
            </a:r>
            <a:r>
              <a:rPr lang="en-US" sz="2400" dirty="0"/>
              <a:t> </a:t>
            </a:r>
            <a:r>
              <a:rPr lang="en-US" sz="2400" dirty="0" err="1"/>
              <a:t>chỉ</a:t>
            </a:r>
            <a:r>
              <a:rPr lang="en-US" sz="2400" dirty="0"/>
              <a:t> </a:t>
            </a:r>
            <a:r>
              <a:rPr lang="en-US" sz="2400" dirty="0" err="1"/>
              <a:t>nha</a:t>
            </a:r>
            <a:r>
              <a:rPr lang="en-US" sz="2400" dirty="0"/>
              <a:t> khoa</a:t>
            </a:r>
          </a:p>
          <a:p>
            <a:pPr marL="2034540" lvl="5" indent="-342900" defTabSz="676656">
              <a:lnSpc>
                <a:spcPct val="150000"/>
              </a:lnSpc>
              <a:spcAft>
                <a:spcPts val="600"/>
              </a:spcAft>
              <a:buFont typeface="Wingdings" panose="05000000000000000000" pitchFamily="2" charset="2"/>
              <a:buChar char="ü"/>
              <a:tabLst>
                <a:tab pos="396273" algn="l"/>
              </a:tabLst>
            </a:pPr>
            <a:r>
              <a:rPr lang="en-US" sz="2400" dirty="0" err="1"/>
              <a:t>Xây</a:t>
            </a:r>
            <a:r>
              <a:rPr lang="en-US" sz="2400" dirty="0"/>
              <a:t> </a:t>
            </a:r>
            <a:r>
              <a:rPr lang="en-US" sz="2400" dirty="0" err="1"/>
              <a:t>dựng</a:t>
            </a:r>
            <a:r>
              <a:rPr lang="en-US" sz="2400" dirty="0"/>
              <a:t> </a:t>
            </a:r>
            <a:r>
              <a:rPr lang="en-US" sz="2400" dirty="0" err="1"/>
              <a:t>chế</a:t>
            </a:r>
            <a:r>
              <a:rPr lang="en-US" sz="2400" dirty="0"/>
              <a:t> </a:t>
            </a:r>
            <a:r>
              <a:rPr lang="en-US" sz="2400" dirty="0" err="1"/>
              <a:t>độ</a:t>
            </a:r>
            <a:r>
              <a:rPr lang="en-US" sz="2400" dirty="0"/>
              <a:t> </a:t>
            </a:r>
            <a:r>
              <a:rPr lang="en-US" sz="2400" dirty="0" err="1"/>
              <a:t>dinh</a:t>
            </a:r>
            <a:r>
              <a:rPr lang="en-US" sz="2400" dirty="0"/>
              <a:t> </a:t>
            </a:r>
            <a:r>
              <a:rPr lang="en-US" sz="2400" dirty="0" err="1"/>
              <a:t>dưỡng</a:t>
            </a:r>
            <a:r>
              <a:rPr lang="en-US" sz="2400" dirty="0"/>
              <a:t> </a:t>
            </a:r>
            <a:r>
              <a:rPr lang="en-US" sz="2400" dirty="0" err="1"/>
              <a:t>hợp</a:t>
            </a:r>
            <a:r>
              <a:rPr lang="en-US" sz="2400" dirty="0"/>
              <a:t> </a:t>
            </a:r>
            <a:r>
              <a:rPr lang="en-US" sz="2400" dirty="0" err="1"/>
              <a:t>lý</a:t>
            </a:r>
            <a:endParaRPr lang="en-US" sz="2400" dirty="0"/>
          </a:p>
          <a:p>
            <a:pPr marL="2034540" lvl="5" indent="-342900" defTabSz="676656">
              <a:lnSpc>
                <a:spcPct val="150000"/>
              </a:lnSpc>
              <a:spcAft>
                <a:spcPts val="600"/>
              </a:spcAft>
              <a:buFont typeface="Wingdings" panose="05000000000000000000" pitchFamily="2" charset="2"/>
              <a:buChar char="ü"/>
              <a:tabLst>
                <a:tab pos="396273" algn="l"/>
              </a:tabLst>
            </a:pPr>
            <a:r>
              <a:rPr lang="en-US" sz="2400" dirty="0" err="1"/>
              <a:t>Kiểm</a:t>
            </a:r>
            <a:r>
              <a:rPr lang="en-US" sz="2400" dirty="0"/>
              <a:t> </a:t>
            </a:r>
            <a:r>
              <a:rPr lang="en-US" sz="2400" dirty="0" err="1"/>
              <a:t>tra</a:t>
            </a:r>
            <a:r>
              <a:rPr lang="en-US" sz="2400" dirty="0"/>
              <a:t> </a:t>
            </a:r>
            <a:r>
              <a:rPr lang="en-US" sz="2400" dirty="0" err="1"/>
              <a:t>răng</a:t>
            </a:r>
            <a:r>
              <a:rPr lang="en-US" sz="2400" dirty="0"/>
              <a:t> </a:t>
            </a:r>
            <a:r>
              <a:rPr lang="en-US" sz="2400" dirty="0" err="1"/>
              <a:t>định</a:t>
            </a:r>
            <a:r>
              <a:rPr lang="en-US" sz="2400" dirty="0"/>
              <a:t> </a:t>
            </a:r>
            <a:r>
              <a:rPr lang="en-US" sz="2400" dirty="0" err="1"/>
              <a:t>kỳ</a:t>
            </a:r>
            <a:endParaRPr lang="en-US" sz="2400" dirty="0"/>
          </a:p>
          <a:p>
            <a:pPr marL="2034540" lvl="5" indent="-342900" defTabSz="676656">
              <a:lnSpc>
                <a:spcPct val="150000"/>
              </a:lnSpc>
              <a:spcAft>
                <a:spcPts val="600"/>
              </a:spcAft>
              <a:buFont typeface="Wingdings" panose="05000000000000000000" pitchFamily="2" charset="2"/>
              <a:buChar char="ü"/>
              <a:tabLst>
                <a:tab pos="396273" algn="l"/>
              </a:tabLst>
            </a:pPr>
            <a:endParaRPr lang="en-US" sz="2400" dirty="0"/>
          </a:p>
          <a:p>
            <a:pPr>
              <a:spcAft>
                <a:spcPts val="600"/>
              </a:spcAft>
            </a:pPr>
            <a:endParaRPr lang="vi-VN" sz="2800" dirty="0">
              <a:latin typeface="+mn-lt"/>
            </a:endParaRPr>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3032435" y="471245"/>
            <a:ext cx="7420653" cy="646331"/>
          </a:xfrm>
          <a:prstGeom prst="rect">
            <a:avLst/>
          </a:prstGeom>
          <a:noFill/>
        </p:spPr>
        <p:txBody>
          <a:bodyPr wrap="square" rtlCol="0">
            <a:spAutoFit/>
          </a:bodyPr>
          <a:lstStyle/>
          <a:p>
            <a:r>
              <a:rPr lang="en-US" altLang="ko-KR" sz="3600" dirty="0">
                <a:solidFill>
                  <a:srgbClr val="FFC000"/>
                </a:solidFill>
                <a:latin typeface="+mj-lt"/>
                <a:cs typeface="Arial" pitchFamily="34" charset="0"/>
              </a:rPr>
              <a:t>PHÒNG NGỪA BỆNH NHA CHU</a:t>
            </a:r>
          </a:p>
        </p:txBody>
      </p:sp>
    </p:spTree>
    <p:extLst>
      <p:ext uri="{BB962C8B-B14F-4D97-AF65-F5344CB8AC3E}">
        <p14:creationId xmlns:p14="http://schemas.microsoft.com/office/powerpoint/2010/main" val="410010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xmlns=""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0">
            <a:extLst>
              <a:ext uri="{FF2B5EF4-FFF2-40B4-BE49-F238E27FC236}">
                <a16:creationId xmlns:a16="http://schemas.microsoft.com/office/drawing/2014/main" xmlns=""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2">
            <a:extLst>
              <a:ext uri="{FF2B5EF4-FFF2-40B4-BE49-F238E27FC236}">
                <a16:creationId xmlns:a16="http://schemas.microsoft.com/office/drawing/2014/main" xmlns=""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4">
            <a:extLst>
              <a:ext uri="{FF2B5EF4-FFF2-40B4-BE49-F238E27FC236}">
                <a16:creationId xmlns:a16="http://schemas.microsoft.com/office/drawing/2014/main" xmlns=""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xmlns=""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20">
            <a:extLst>
              <a:ext uri="{FF2B5EF4-FFF2-40B4-BE49-F238E27FC236}">
                <a16:creationId xmlns:a16="http://schemas.microsoft.com/office/drawing/2014/main" xmlns=""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83538748-D3ED-B16A-9CBE-B4FA32D83215}"/>
              </a:ext>
            </a:extLst>
          </p:cNvPr>
          <p:cNvPicPr>
            <a:picLocks noChangeAspect="1"/>
          </p:cNvPicPr>
          <p:nvPr/>
        </p:nvPicPr>
        <p:blipFill>
          <a:blip r:embed="rId2"/>
          <a:stretch>
            <a:fillRect/>
          </a:stretch>
        </p:blipFill>
        <p:spPr>
          <a:xfrm>
            <a:off x="1849579" y="477178"/>
            <a:ext cx="8417072" cy="6016829"/>
          </a:xfrm>
          <a:prstGeom prst="rect">
            <a:avLst/>
          </a:prstGeom>
        </p:spPr>
      </p:pic>
    </p:spTree>
    <p:extLst>
      <p:ext uri="{BB962C8B-B14F-4D97-AF65-F5344CB8AC3E}">
        <p14:creationId xmlns:p14="http://schemas.microsoft.com/office/powerpoint/2010/main" val="2682271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09401" y="495264"/>
            <a:ext cx="11573197" cy="724247"/>
          </a:xfrm>
        </p:spPr>
        <p:txBody>
          <a:bodyPr/>
          <a:lstStyle/>
          <a:p>
            <a:r>
              <a:rPr lang="en-US" sz="4000" dirty="0"/>
              <a:t>VỆ SINH RĂNG MIỆNG ĐÚNG CÁCH</a:t>
            </a:r>
          </a:p>
        </p:txBody>
      </p:sp>
      <p:grpSp>
        <p:nvGrpSpPr>
          <p:cNvPr id="11" name="Group 10">
            <a:extLst>
              <a:ext uri="{FF2B5EF4-FFF2-40B4-BE49-F238E27FC236}">
                <a16:creationId xmlns:a16="http://schemas.microsoft.com/office/drawing/2014/main" xmlns="" id="{00108CC8-E40B-4D38-B806-C760D2766B14}"/>
              </a:ext>
            </a:extLst>
          </p:cNvPr>
          <p:cNvGrpSpPr/>
          <p:nvPr/>
        </p:nvGrpSpPr>
        <p:grpSpPr>
          <a:xfrm>
            <a:off x="598241" y="2185837"/>
            <a:ext cx="1744275" cy="3899028"/>
            <a:chOff x="1238450" y="173053"/>
            <a:chExt cx="1720890" cy="3846754"/>
          </a:xfrm>
        </p:grpSpPr>
        <p:sp>
          <p:nvSpPr>
            <p:cNvPr id="12" name="Freeform: Shape 11">
              <a:extLst>
                <a:ext uri="{FF2B5EF4-FFF2-40B4-BE49-F238E27FC236}">
                  <a16:creationId xmlns:a16="http://schemas.microsoft.com/office/drawing/2014/main" xmlns="" id="{6611986A-97F4-475D-9C9A-303014079B20}"/>
                </a:ext>
              </a:extLst>
            </p:cNvPr>
            <p:cNvSpPr/>
            <p:nvPr/>
          </p:nvSpPr>
          <p:spPr>
            <a:xfrm>
              <a:off x="1238450" y="288464"/>
              <a:ext cx="1720890" cy="3142942"/>
            </a:xfrm>
            <a:custGeom>
              <a:avLst/>
              <a:gdLst>
                <a:gd name="connsiteX0" fmla="*/ 624687 w 635550"/>
                <a:gd name="connsiteY0" fmla="*/ 0 h 1160735"/>
                <a:gd name="connsiteX1" fmla="*/ 12351 w 635550"/>
                <a:gd name="connsiteY1" fmla="*/ 0 h 1160735"/>
                <a:gd name="connsiteX2" fmla="*/ 173 w 635550"/>
                <a:gd name="connsiteY2" fmla="*/ 11798 h 1160735"/>
                <a:gd name="connsiteX3" fmla="*/ 127663 w 635550"/>
                <a:gd name="connsiteY3" fmla="*/ 1046945 h 1160735"/>
                <a:gd name="connsiteX4" fmla="*/ 144789 w 635550"/>
                <a:gd name="connsiteY4" fmla="*/ 1097941 h 1160735"/>
                <a:gd name="connsiteX5" fmla="*/ 182085 w 635550"/>
                <a:gd name="connsiteY5" fmla="*/ 1164160 h 1160735"/>
                <a:gd name="connsiteX6" fmla="*/ 455333 w 635550"/>
                <a:gd name="connsiteY6" fmla="*/ 1164160 h 1160735"/>
                <a:gd name="connsiteX7" fmla="*/ 492629 w 635550"/>
                <a:gd name="connsiteY7" fmla="*/ 1097941 h 1160735"/>
                <a:gd name="connsiteX8" fmla="*/ 509755 w 635550"/>
                <a:gd name="connsiteY8" fmla="*/ 1046945 h 1160735"/>
                <a:gd name="connsiteX9" fmla="*/ 637245 w 635550"/>
                <a:gd name="connsiteY9" fmla="*/ 11798 h 1160735"/>
                <a:gd name="connsiteX10" fmla="*/ 624687 w 635550"/>
                <a:gd name="connsiteY10" fmla="*/ 0 h 1160735"/>
                <a:gd name="connsiteX11" fmla="*/ 268474 w 635550"/>
                <a:gd name="connsiteY11" fmla="*/ 1045423 h 1160735"/>
                <a:gd name="connsiteX12" fmla="*/ 268474 w 635550"/>
                <a:gd name="connsiteY12" fmla="*/ 1045423 h 1160735"/>
                <a:gd name="connsiteX13" fmla="*/ 268474 w 635550"/>
                <a:gd name="connsiteY13" fmla="*/ 1045423 h 1160735"/>
                <a:gd name="connsiteX14" fmla="*/ 268474 w 635550"/>
                <a:gd name="connsiteY14" fmla="*/ 1045423 h 1160735"/>
                <a:gd name="connsiteX15" fmla="*/ 268474 w 635550"/>
                <a:gd name="connsiteY15" fmla="*/ 1045423 h 1160735"/>
                <a:gd name="connsiteX16" fmla="*/ 268474 w 635550"/>
                <a:gd name="connsiteY16" fmla="*/ 1045423 h 1160735"/>
                <a:gd name="connsiteX17" fmla="*/ 368563 w 635550"/>
                <a:gd name="connsiteY17" fmla="*/ 1045423 h 1160735"/>
                <a:gd name="connsiteX18" fmla="*/ 368563 w 635550"/>
                <a:gd name="connsiteY18" fmla="*/ 1045423 h 1160735"/>
                <a:gd name="connsiteX19" fmla="*/ 368563 w 635550"/>
                <a:gd name="connsiteY19" fmla="*/ 1045423 h 1160735"/>
                <a:gd name="connsiteX20" fmla="*/ 368563 w 635550"/>
                <a:gd name="connsiteY20" fmla="*/ 1045423 h 1160735"/>
                <a:gd name="connsiteX21" fmla="*/ 368563 w 635550"/>
                <a:gd name="connsiteY21" fmla="*/ 1045423 h 1160735"/>
                <a:gd name="connsiteX22" fmla="*/ 368563 w 635550"/>
                <a:gd name="connsiteY22" fmla="*/ 1045423 h 11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550" h="1160735">
                  <a:moveTo>
                    <a:pt x="624687" y="0"/>
                  </a:moveTo>
                  <a:cubicBezTo>
                    <a:pt x="568362" y="0"/>
                    <a:pt x="68675" y="0"/>
                    <a:pt x="12351" y="0"/>
                  </a:cubicBezTo>
                  <a:cubicBezTo>
                    <a:pt x="3598" y="0"/>
                    <a:pt x="-969" y="3045"/>
                    <a:pt x="173" y="11798"/>
                  </a:cubicBezTo>
                  <a:cubicBezTo>
                    <a:pt x="37088" y="322342"/>
                    <a:pt x="123477" y="1012313"/>
                    <a:pt x="127663" y="1046945"/>
                  </a:cubicBezTo>
                  <a:cubicBezTo>
                    <a:pt x="129947" y="1065593"/>
                    <a:pt x="134513" y="1082338"/>
                    <a:pt x="144789" y="1097941"/>
                  </a:cubicBezTo>
                  <a:cubicBezTo>
                    <a:pt x="155064" y="1113925"/>
                    <a:pt x="178660" y="1154646"/>
                    <a:pt x="182085" y="1164160"/>
                  </a:cubicBezTo>
                  <a:cubicBezTo>
                    <a:pt x="216336" y="1164541"/>
                    <a:pt x="421082" y="1164541"/>
                    <a:pt x="455333" y="1164160"/>
                  </a:cubicBezTo>
                  <a:cubicBezTo>
                    <a:pt x="458759" y="1155027"/>
                    <a:pt x="482354" y="1113925"/>
                    <a:pt x="492629" y="1097941"/>
                  </a:cubicBezTo>
                  <a:cubicBezTo>
                    <a:pt x="502904" y="1082338"/>
                    <a:pt x="507852" y="1065593"/>
                    <a:pt x="509755" y="1046945"/>
                  </a:cubicBezTo>
                  <a:cubicBezTo>
                    <a:pt x="513941" y="1012313"/>
                    <a:pt x="600330" y="322722"/>
                    <a:pt x="637245" y="11798"/>
                  </a:cubicBezTo>
                  <a:cubicBezTo>
                    <a:pt x="638006" y="2664"/>
                    <a:pt x="633440" y="0"/>
                    <a:pt x="624687" y="0"/>
                  </a:cubicBezTo>
                  <a:close/>
                  <a:moveTo>
                    <a:pt x="268474" y="1045423"/>
                  </a:moveTo>
                  <a:cubicBezTo>
                    <a:pt x="268474" y="1045423"/>
                    <a:pt x="268474" y="1045423"/>
                    <a:pt x="268474" y="1045423"/>
                  </a:cubicBezTo>
                  <a:cubicBezTo>
                    <a:pt x="268474" y="1045423"/>
                    <a:pt x="268474" y="1045423"/>
                    <a:pt x="268474" y="1045423"/>
                  </a:cubicBezTo>
                  <a:cubicBezTo>
                    <a:pt x="268474" y="1045423"/>
                    <a:pt x="268474" y="1045423"/>
                    <a:pt x="268474" y="1045423"/>
                  </a:cubicBezTo>
                  <a:cubicBezTo>
                    <a:pt x="268474" y="1045423"/>
                    <a:pt x="268474" y="1045423"/>
                    <a:pt x="268474" y="1045423"/>
                  </a:cubicBezTo>
                  <a:cubicBezTo>
                    <a:pt x="268474" y="1045423"/>
                    <a:pt x="268474" y="1045423"/>
                    <a:pt x="268474" y="1045423"/>
                  </a:cubicBezTo>
                  <a:close/>
                  <a:moveTo>
                    <a:pt x="368563" y="1045423"/>
                  </a:moveTo>
                  <a:cubicBezTo>
                    <a:pt x="368563" y="1045423"/>
                    <a:pt x="368563" y="1045423"/>
                    <a:pt x="368563" y="1045423"/>
                  </a:cubicBezTo>
                  <a:cubicBezTo>
                    <a:pt x="368563" y="1045423"/>
                    <a:pt x="368563" y="1045423"/>
                    <a:pt x="368563" y="1045423"/>
                  </a:cubicBezTo>
                  <a:cubicBezTo>
                    <a:pt x="368563" y="1045423"/>
                    <a:pt x="368563" y="1045423"/>
                    <a:pt x="368563" y="1045423"/>
                  </a:cubicBezTo>
                  <a:cubicBezTo>
                    <a:pt x="368563" y="1045423"/>
                    <a:pt x="368563" y="1045423"/>
                    <a:pt x="368563" y="1045423"/>
                  </a:cubicBezTo>
                  <a:cubicBezTo>
                    <a:pt x="368563" y="1045423"/>
                    <a:pt x="368563" y="1045423"/>
                    <a:pt x="368563" y="1045423"/>
                  </a:cubicBezTo>
                  <a:close/>
                </a:path>
              </a:pathLst>
            </a:custGeom>
            <a:solidFill>
              <a:schemeClr val="accent2"/>
            </a:solidFill>
            <a:ln w="380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123DF96E-1959-490F-9A3A-7755E3F41036}"/>
                </a:ext>
              </a:extLst>
            </p:cNvPr>
            <p:cNvSpPr/>
            <p:nvPr/>
          </p:nvSpPr>
          <p:spPr>
            <a:xfrm>
              <a:off x="1395982" y="514139"/>
              <a:ext cx="1401444" cy="2576182"/>
            </a:xfrm>
            <a:custGeom>
              <a:avLst/>
              <a:gdLst>
                <a:gd name="connsiteX0" fmla="*/ 445867 w 517573"/>
                <a:gd name="connsiteY0" fmla="*/ 7992 h 951422"/>
                <a:gd name="connsiteX1" fmla="*/ 260530 w 517573"/>
                <a:gd name="connsiteY1" fmla="*/ 0 h 951422"/>
                <a:gd name="connsiteX2" fmla="*/ 75193 w 517573"/>
                <a:gd name="connsiteY2" fmla="*/ 7992 h 951422"/>
                <a:gd name="connsiteX3" fmla="*/ 221 w 517573"/>
                <a:gd name="connsiteY3" fmla="*/ 124827 h 951422"/>
                <a:gd name="connsiteX4" fmla="*/ 106780 w 517573"/>
                <a:gd name="connsiteY4" fmla="*/ 901568 h 951422"/>
                <a:gd name="connsiteX5" fmla="*/ 158918 w 517573"/>
                <a:gd name="connsiteY5" fmla="*/ 953706 h 951422"/>
                <a:gd name="connsiteX6" fmla="*/ 362523 w 517573"/>
                <a:gd name="connsiteY6" fmla="*/ 953706 h 951422"/>
                <a:gd name="connsiteX7" fmla="*/ 414661 w 517573"/>
                <a:gd name="connsiteY7" fmla="*/ 901568 h 951422"/>
                <a:gd name="connsiteX8" fmla="*/ 521220 w 517573"/>
                <a:gd name="connsiteY8" fmla="*/ 124827 h 951422"/>
                <a:gd name="connsiteX9" fmla="*/ 445867 w 517573"/>
                <a:gd name="connsiteY9" fmla="*/ 7992 h 95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73" h="951422">
                  <a:moveTo>
                    <a:pt x="445867" y="7992"/>
                  </a:moveTo>
                  <a:cubicBezTo>
                    <a:pt x="414661" y="4567"/>
                    <a:pt x="340069" y="1903"/>
                    <a:pt x="260530" y="0"/>
                  </a:cubicBezTo>
                  <a:cubicBezTo>
                    <a:pt x="180611" y="1903"/>
                    <a:pt x="106400" y="4186"/>
                    <a:pt x="75193" y="7992"/>
                  </a:cubicBezTo>
                  <a:cubicBezTo>
                    <a:pt x="-5868" y="17126"/>
                    <a:pt x="-160" y="89434"/>
                    <a:pt x="221" y="124827"/>
                  </a:cubicBezTo>
                  <a:lnTo>
                    <a:pt x="106780" y="901568"/>
                  </a:lnTo>
                  <a:cubicBezTo>
                    <a:pt x="106780" y="930110"/>
                    <a:pt x="130376" y="953706"/>
                    <a:pt x="158918" y="953706"/>
                  </a:cubicBezTo>
                  <a:lnTo>
                    <a:pt x="362523" y="953706"/>
                  </a:lnTo>
                  <a:cubicBezTo>
                    <a:pt x="391065" y="953706"/>
                    <a:pt x="414661" y="930110"/>
                    <a:pt x="414661" y="901568"/>
                  </a:cubicBezTo>
                  <a:lnTo>
                    <a:pt x="521220" y="124827"/>
                  </a:lnTo>
                  <a:cubicBezTo>
                    <a:pt x="521220" y="89434"/>
                    <a:pt x="526928" y="17126"/>
                    <a:pt x="445867" y="7992"/>
                  </a:cubicBezTo>
                  <a:close/>
                </a:path>
              </a:pathLst>
            </a:custGeom>
            <a:solidFill>
              <a:schemeClr val="accent1">
                <a:lumMod val="75000"/>
              </a:schemeClr>
            </a:solidFill>
            <a:ln w="380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14F5F455-6A37-42FB-BCB2-52C53C4E443D}"/>
                </a:ext>
              </a:extLst>
            </p:cNvPr>
            <p:cNvSpPr/>
            <p:nvPr/>
          </p:nvSpPr>
          <p:spPr>
            <a:xfrm>
              <a:off x="1537144" y="638824"/>
              <a:ext cx="1143827" cy="2339173"/>
            </a:xfrm>
            <a:custGeom>
              <a:avLst/>
              <a:gdLst>
                <a:gd name="connsiteX0" fmla="*/ 361386 w 422431"/>
                <a:gd name="connsiteY0" fmla="*/ 7231 h 863891"/>
                <a:gd name="connsiteX1" fmla="*/ 211061 w 422431"/>
                <a:gd name="connsiteY1" fmla="*/ 0 h 863891"/>
                <a:gd name="connsiteX2" fmla="*/ 60736 w 422431"/>
                <a:gd name="connsiteY2" fmla="*/ 7231 h 863891"/>
                <a:gd name="connsiteX3" fmla="*/ 226 w 422431"/>
                <a:gd name="connsiteY3" fmla="*/ 113029 h 863891"/>
                <a:gd name="connsiteX4" fmla="*/ 86614 w 422431"/>
                <a:gd name="connsiteY4" fmla="*/ 817081 h 863891"/>
                <a:gd name="connsiteX5" fmla="*/ 128858 w 422431"/>
                <a:gd name="connsiteY5" fmla="*/ 864272 h 863891"/>
                <a:gd name="connsiteX6" fmla="*/ 293644 w 422431"/>
                <a:gd name="connsiteY6" fmla="*/ 864272 h 863891"/>
                <a:gd name="connsiteX7" fmla="*/ 335887 w 422431"/>
                <a:gd name="connsiteY7" fmla="*/ 817081 h 863891"/>
                <a:gd name="connsiteX8" fmla="*/ 422277 w 422431"/>
                <a:gd name="connsiteY8" fmla="*/ 113029 h 863891"/>
                <a:gd name="connsiteX9" fmla="*/ 361386 w 422431"/>
                <a:gd name="connsiteY9" fmla="*/ 7231 h 86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31" h="863891">
                  <a:moveTo>
                    <a:pt x="361386" y="7231"/>
                  </a:moveTo>
                  <a:cubicBezTo>
                    <a:pt x="335887" y="3806"/>
                    <a:pt x="275758" y="1522"/>
                    <a:pt x="211061" y="0"/>
                  </a:cubicBezTo>
                  <a:cubicBezTo>
                    <a:pt x="146364" y="1522"/>
                    <a:pt x="86234" y="3806"/>
                    <a:pt x="60736" y="7231"/>
                  </a:cubicBezTo>
                  <a:cubicBezTo>
                    <a:pt x="-5103" y="15603"/>
                    <a:pt x="-155" y="81061"/>
                    <a:pt x="226" y="113029"/>
                  </a:cubicBezTo>
                  <a:lnTo>
                    <a:pt x="86614" y="817081"/>
                  </a:lnTo>
                  <a:cubicBezTo>
                    <a:pt x="86614" y="842960"/>
                    <a:pt x="105643" y="864272"/>
                    <a:pt x="128858" y="864272"/>
                  </a:cubicBezTo>
                  <a:lnTo>
                    <a:pt x="293644" y="864272"/>
                  </a:lnTo>
                  <a:cubicBezTo>
                    <a:pt x="316859" y="864272"/>
                    <a:pt x="335887" y="842960"/>
                    <a:pt x="335887" y="817081"/>
                  </a:cubicBezTo>
                  <a:lnTo>
                    <a:pt x="422277" y="113029"/>
                  </a:lnTo>
                  <a:cubicBezTo>
                    <a:pt x="422657" y="81442"/>
                    <a:pt x="427224" y="15984"/>
                    <a:pt x="361386" y="7231"/>
                  </a:cubicBezTo>
                  <a:close/>
                </a:path>
              </a:pathLst>
            </a:custGeom>
            <a:solidFill>
              <a:schemeClr val="bg1"/>
            </a:solidFill>
            <a:ln w="380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D0AEE24F-3C08-4C14-A8E2-0C8F1BA11C27}"/>
                </a:ext>
              </a:extLst>
            </p:cNvPr>
            <p:cNvSpPr/>
            <p:nvPr/>
          </p:nvSpPr>
          <p:spPr>
            <a:xfrm>
              <a:off x="1680991" y="3422133"/>
              <a:ext cx="834684" cy="597674"/>
            </a:xfrm>
            <a:custGeom>
              <a:avLst/>
              <a:gdLst>
                <a:gd name="connsiteX0" fmla="*/ 284285 w 308260"/>
                <a:gd name="connsiteY0" fmla="*/ 222633 h 220729"/>
                <a:gd name="connsiteX1" fmla="*/ 25498 w 308260"/>
                <a:gd name="connsiteY1" fmla="*/ 222633 h 220729"/>
                <a:gd name="connsiteX2" fmla="*/ 0 w 308260"/>
                <a:gd name="connsiteY2" fmla="*/ 197135 h 220729"/>
                <a:gd name="connsiteX3" fmla="*/ 0 w 308260"/>
                <a:gd name="connsiteY3" fmla="*/ 25498 h 220729"/>
                <a:gd name="connsiteX4" fmla="*/ 25498 w 308260"/>
                <a:gd name="connsiteY4" fmla="*/ 0 h 220729"/>
                <a:gd name="connsiteX5" fmla="*/ 284285 w 308260"/>
                <a:gd name="connsiteY5" fmla="*/ 0 h 220729"/>
                <a:gd name="connsiteX6" fmla="*/ 309783 w 308260"/>
                <a:gd name="connsiteY6" fmla="*/ 25498 h 220729"/>
                <a:gd name="connsiteX7" fmla="*/ 309783 w 308260"/>
                <a:gd name="connsiteY7" fmla="*/ 197135 h 220729"/>
                <a:gd name="connsiteX8" fmla="*/ 284285 w 308260"/>
                <a:gd name="connsiteY8" fmla="*/ 222633 h 22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60" h="220729">
                  <a:moveTo>
                    <a:pt x="284285" y="222633"/>
                  </a:moveTo>
                  <a:lnTo>
                    <a:pt x="25498" y="222633"/>
                  </a:lnTo>
                  <a:cubicBezTo>
                    <a:pt x="11417" y="222633"/>
                    <a:pt x="0" y="211216"/>
                    <a:pt x="0" y="197135"/>
                  </a:cubicBezTo>
                  <a:lnTo>
                    <a:pt x="0" y="25498"/>
                  </a:lnTo>
                  <a:cubicBezTo>
                    <a:pt x="0" y="11417"/>
                    <a:pt x="11417" y="0"/>
                    <a:pt x="25498" y="0"/>
                  </a:cubicBezTo>
                  <a:lnTo>
                    <a:pt x="284285" y="0"/>
                  </a:lnTo>
                  <a:cubicBezTo>
                    <a:pt x="298366" y="0"/>
                    <a:pt x="309783" y="11417"/>
                    <a:pt x="309783" y="25498"/>
                  </a:cubicBezTo>
                  <a:lnTo>
                    <a:pt x="309783" y="197135"/>
                  </a:lnTo>
                  <a:cubicBezTo>
                    <a:pt x="309783" y="211216"/>
                    <a:pt x="298366" y="222633"/>
                    <a:pt x="284285" y="222633"/>
                  </a:cubicBezTo>
                  <a:close/>
                </a:path>
              </a:pathLst>
            </a:custGeom>
            <a:solidFill>
              <a:schemeClr val="accent1">
                <a:lumMod val="75000"/>
              </a:schemeClr>
            </a:solidFill>
            <a:ln w="380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F3E4747B-2942-4878-BE54-309C67C542E8}"/>
                </a:ext>
              </a:extLst>
            </p:cNvPr>
            <p:cNvSpPr/>
            <p:nvPr/>
          </p:nvSpPr>
          <p:spPr>
            <a:xfrm>
              <a:off x="1622764" y="722294"/>
              <a:ext cx="958340" cy="2174297"/>
            </a:xfrm>
            <a:custGeom>
              <a:avLst/>
              <a:gdLst>
                <a:gd name="connsiteX0" fmla="*/ 303886 w 353929"/>
                <a:gd name="connsiteY0" fmla="*/ 6470 h 803000"/>
                <a:gd name="connsiteX1" fmla="*/ 177537 w 353929"/>
                <a:gd name="connsiteY1" fmla="*/ 0 h 803000"/>
                <a:gd name="connsiteX2" fmla="*/ 51188 w 353929"/>
                <a:gd name="connsiteY2" fmla="*/ 6470 h 803000"/>
                <a:gd name="connsiteX3" fmla="*/ 192 w 353929"/>
                <a:gd name="connsiteY3" fmla="*/ 105037 h 803000"/>
                <a:gd name="connsiteX4" fmla="*/ 72881 w 353929"/>
                <a:gd name="connsiteY4" fmla="*/ 761899 h 803000"/>
                <a:gd name="connsiteX5" fmla="*/ 108273 w 353929"/>
                <a:gd name="connsiteY5" fmla="*/ 806045 h 803000"/>
                <a:gd name="connsiteX6" fmla="*/ 247181 w 353929"/>
                <a:gd name="connsiteY6" fmla="*/ 806045 h 803000"/>
                <a:gd name="connsiteX7" fmla="*/ 282574 w 353929"/>
                <a:gd name="connsiteY7" fmla="*/ 761899 h 803000"/>
                <a:gd name="connsiteX8" fmla="*/ 355263 w 353929"/>
                <a:gd name="connsiteY8" fmla="*/ 105037 h 803000"/>
                <a:gd name="connsiteX9" fmla="*/ 303886 w 353929"/>
                <a:gd name="connsiteY9" fmla="*/ 6470 h 80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929" h="803000">
                  <a:moveTo>
                    <a:pt x="303886" y="6470"/>
                  </a:moveTo>
                  <a:cubicBezTo>
                    <a:pt x="282574" y="3425"/>
                    <a:pt x="231958" y="1142"/>
                    <a:pt x="177537" y="0"/>
                  </a:cubicBezTo>
                  <a:cubicBezTo>
                    <a:pt x="123116" y="1522"/>
                    <a:pt x="72500" y="3425"/>
                    <a:pt x="51188" y="6470"/>
                  </a:cubicBezTo>
                  <a:cubicBezTo>
                    <a:pt x="-3994" y="14462"/>
                    <a:pt x="-189" y="75353"/>
                    <a:pt x="192" y="105037"/>
                  </a:cubicBezTo>
                  <a:lnTo>
                    <a:pt x="72881" y="761899"/>
                  </a:lnTo>
                  <a:cubicBezTo>
                    <a:pt x="72881" y="786255"/>
                    <a:pt x="88865" y="806045"/>
                    <a:pt x="108273" y="806045"/>
                  </a:cubicBezTo>
                  <a:lnTo>
                    <a:pt x="247181" y="806045"/>
                  </a:lnTo>
                  <a:cubicBezTo>
                    <a:pt x="266590" y="806045"/>
                    <a:pt x="282574" y="786255"/>
                    <a:pt x="282574" y="761899"/>
                  </a:cubicBezTo>
                  <a:lnTo>
                    <a:pt x="355263" y="105037"/>
                  </a:lnTo>
                  <a:cubicBezTo>
                    <a:pt x="355263" y="75353"/>
                    <a:pt x="359069" y="14462"/>
                    <a:pt x="303886" y="6470"/>
                  </a:cubicBezTo>
                  <a:close/>
                </a:path>
              </a:pathLst>
            </a:custGeom>
            <a:solidFill>
              <a:schemeClr val="accent1">
                <a:lumMod val="75000"/>
              </a:schemeClr>
            </a:solidFill>
            <a:ln w="380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56D05AAA-CEEA-4506-9BDB-A44E3E30B7B8}"/>
                </a:ext>
              </a:extLst>
            </p:cNvPr>
            <p:cNvSpPr/>
            <p:nvPr/>
          </p:nvSpPr>
          <p:spPr>
            <a:xfrm>
              <a:off x="1741788" y="3489113"/>
              <a:ext cx="51522" cy="185484"/>
            </a:xfrm>
            <a:custGeom>
              <a:avLst/>
              <a:gdLst>
                <a:gd name="connsiteX0" fmla="*/ 10276 w 19028"/>
                <a:gd name="connsiteY0" fmla="*/ 69264 h 68502"/>
                <a:gd name="connsiteX1" fmla="*/ 10276 w 19028"/>
                <a:gd name="connsiteY1" fmla="*/ 69264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4"/>
                  </a:moveTo>
                  <a:lnTo>
                    <a:pt x="10276" y="69264"/>
                  </a:lnTo>
                  <a:cubicBezTo>
                    <a:pt x="4567" y="69264"/>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316"/>
                    <a:pt x="15984" y="69264"/>
                    <a:pt x="10276" y="69264"/>
                  </a:cubicBezTo>
                  <a:close/>
                </a:path>
              </a:pathLst>
            </a:custGeom>
            <a:solidFill>
              <a:srgbClr val="00FFFF"/>
            </a:solidFill>
            <a:ln w="380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85833449-84F5-4B59-96EC-8EB39483DEBD}"/>
                </a:ext>
              </a:extLst>
            </p:cNvPr>
            <p:cNvSpPr/>
            <p:nvPr/>
          </p:nvSpPr>
          <p:spPr>
            <a:xfrm>
              <a:off x="2006621"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3"/>
                    <a:pt x="10275" y="69263"/>
                  </a:cubicBezTo>
                  <a:close/>
                </a:path>
              </a:pathLst>
            </a:custGeom>
            <a:solidFill>
              <a:srgbClr val="00FFFF"/>
            </a:solidFill>
            <a:ln w="380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11462326-D1C7-4343-913A-EA3BBD1B45D2}"/>
                </a:ext>
              </a:extLst>
            </p:cNvPr>
            <p:cNvSpPr/>
            <p:nvPr/>
          </p:nvSpPr>
          <p:spPr>
            <a:xfrm>
              <a:off x="1873689"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1" y="4567"/>
                    <a:pt x="20551" y="10275"/>
                  </a:cubicBezTo>
                  <a:lnTo>
                    <a:pt x="20551" y="58988"/>
                  </a:lnTo>
                  <a:cubicBezTo>
                    <a:pt x="20931" y="64697"/>
                    <a:pt x="15984" y="69263"/>
                    <a:pt x="10275" y="69263"/>
                  </a:cubicBezTo>
                  <a:close/>
                </a:path>
              </a:pathLst>
            </a:custGeom>
            <a:solidFill>
              <a:srgbClr val="00FFFF"/>
            </a:solidFill>
            <a:ln w="380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A23D362A-69BA-4E48-A3C9-93E9B30F8130}"/>
                </a:ext>
              </a:extLst>
            </p:cNvPr>
            <p:cNvSpPr/>
            <p:nvPr/>
          </p:nvSpPr>
          <p:spPr>
            <a:xfrm>
              <a:off x="2139551"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0 w 19028"/>
                <a:gd name="connsiteY6" fmla="*/ 10275 h 68502"/>
                <a:gd name="connsiteX7" fmla="*/ 20550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0" y="4567"/>
                    <a:pt x="20550" y="10275"/>
                  </a:cubicBezTo>
                  <a:lnTo>
                    <a:pt x="20550" y="58988"/>
                  </a:lnTo>
                  <a:cubicBezTo>
                    <a:pt x="20550" y="64697"/>
                    <a:pt x="15984" y="69263"/>
                    <a:pt x="10275" y="69263"/>
                  </a:cubicBezTo>
                  <a:close/>
                </a:path>
              </a:pathLst>
            </a:custGeom>
            <a:solidFill>
              <a:srgbClr val="00FFFF"/>
            </a:solidFill>
            <a:ln w="380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42C65674-D7CA-4BF3-A059-591988EC2661}"/>
                </a:ext>
              </a:extLst>
            </p:cNvPr>
            <p:cNvSpPr/>
            <p:nvPr/>
          </p:nvSpPr>
          <p:spPr>
            <a:xfrm>
              <a:off x="2271452" y="3492206"/>
              <a:ext cx="51522" cy="185484"/>
            </a:xfrm>
            <a:custGeom>
              <a:avLst/>
              <a:gdLst>
                <a:gd name="connsiteX0" fmla="*/ 10276 w 19028"/>
                <a:gd name="connsiteY0" fmla="*/ 69263 h 68502"/>
                <a:gd name="connsiteX1" fmla="*/ 10276 w 19028"/>
                <a:gd name="connsiteY1" fmla="*/ 69263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3"/>
                  </a:moveTo>
                  <a:lnTo>
                    <a:pt x="10276" y="69263"/>
                  </a:lnTo>
                  <a:cubicBezTo>
                    <a:pt x="4567" y="69263"/>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697"/>
                    <a:pt x="15984" y="69263"/>
                    <a:pt x="10276" y="69263"/>
                  </a:cubicBezTo>
                  <a:close/>
                </a:path>
              </a:pathLst>
            </a:custGeom>
            <a:solidFill>
              <a:srgbClr val="00FFFF"/>
            </a:solidFill>
            <a:ln w="380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449736B9-377B-444C-B8E7-3AE8708941CB}"/>
                </a:ext>
              </a:extLst>
            </p:cNvPr>
            <p:cNvSpPr/>
            <p:nvPr/>
          </p:nvSpPr>
          <p:spPr>
            <a:xfrm>
              <a:off x="2404382"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3"/>
                    <a:pt x="10275" y="69263"/>
                  </a:cubicBezTo>
                  <a:close/>
                </a:path>
              </a:pathLst>
            </a:custGeom>
            <a:solidFill>
              <a:srgbClr val="00FFFF"/>
            </a:solidFill>
            <a:ln w="380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CEDC09B3-1665-408E-AA6A-056E57E13D2C}"/>
                </a:ext>
              </a:extLst>
            </p:cNvPr>
            <p:cNvSpPr/>
            <p:nvPr/>
          </p:nvSpPr>
          <p:spPr>
            <a:xfrm>
              <a:off x="1741788" y="3772492"/>
              <a:ext cx="51522" cy="185484"/>
            </a:xfrm>
            <a:custGeom>
              <a:avLst/>
              <a:gdLst>
                <a:gd name="connsiteX0" fmla="*/ 10276 w 19028"/>
                <a:gd name="connsiteY0" fmla="*/ 69264 h 68502"/>
                <a:gd name="connsiteX1" fmla="*/ 10276 w 19028"/>
                <a:gd name="connsiteY1" fmla="*/ 69264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4"/>
                  </a:moveTo>
                  <a:lnTo>
                    <a:pt x="10276" y="69264"/>
                  </a:lnTo>
                  <a:cubicBezTo>
                    <a:pt x="4567" y="69264"/>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697"/>
                    <a:pt x="15984" y="69264"/>
                    <a:pt x="10276" y="69264"/>
                  </a:cubicBezTo>
                  <a:close/>
                </a:path>
              </a:pathLst>
            </a:custGeom>
            <a:solidFill>
              <a:srgbClr val="00FFFF"/>
            </a:solidFill>
            <a:ln w="380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22B11EBE-C953-47C8-9A52-86B4604F61A9}"/>
                </a:ext>
              </a:extLst>
            </p:cNvPr>
            <p:cNvSpPr/>
            <p:nvPr/>
          </p:nvSpPr>
          <p:spPr>
            <a:xfrm>
              <a:off x="2006621"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4"/>
                    <a:pt x="10275" y="69264"/>
                  </a:cubicBezTo>
                  <a:close/>
                </a:path>
              </a:pathLst>
            </a:custGeom>
            <a:solidFill>
              <a:srgbClr val="00FFFF"/>
            </a:solidFill>
            <a:ln w="380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A860D3A0-EDD6-4B3F-957C-D301135668E9}"/>
                </a:ext>
              </a:extLst>
            </p:cNvPr>
            <p:cNvSpPr/>
            <p:nvPr/>
          </p:nvSpPr>
          <p:spPr>
            <a:xfrm>
              <a:off x="1873689"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1" y="4567"/>
                    <a:pt x="20551" y="10275"/>
                  </a:cubicBezTo>
                  <a:lnTo>
                    <a:pt x="20551" y="58988"/>
                  </a:lnTo>
                  <a:cubicBezTo>
                    <a:pt x="20931" y="64697"/>
                    <a:pt x="15984" y="69264"/>
                    <a:pt x="10275" y="69264"/>
                  </a:cubicBezTo>
                  <a:close/>
                </a:path>
              </a:pathLst>
            </a:custGeom>
            <a:solidFill>
              <a:srgbClr val="00FFFF"/>
            </a:solidFill>
            <a:ln w="380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FBE29C44-52C5-497B-9E29-55EB6599716A}"/>
                </a:ext>
              </a:extLst>
            </p:cNvPr>
            <p:cNvSpPr/>
            <p:nvPr/>
          </p:nvSpPr>
          <p:spPr>
            <a:xfrm>
              <a:off x="2139551"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0 w 19028"/>
                <a:gd name="connsiteY6" fmla="*/ 10275 h 68502"/>
                <a:gd name="connsiteX7" fmla="*/ 20550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0" y="4567"/>
                    <a:pt x="20550" y="10275"/>
                  </a:cubicBezTo>
                  <a:lnTo>
                    <a:pt x="20550" y="58988"/>
                  </a:lnTo>
                  <a:cubicBezTo>
                    <a:pt x="20550" y="64697"/>
                    <a:pt x="15984" y="69264"/>
                    <a:pt x="10275" y="69264"/>
                  </a:cubicBezTo>
                  <a:close/>
                </a:path>
              </a:pathLst>
            </a:custGeom>
            <a:solidFill>
              <a:srgbClr val="00FFFF"/>
            </a:solidFill>
            <a:ln w="380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4560AA91-0C02-4999-9AF6-DE06C64509FA}"/>
                </a:ext>
              </a:extLst>
            </p:cNvPr>
            <p:cNvSpPr/>
            <p:nvPr/>
          </p:nvSpPr>
          <p:spPr>
            <a:xfrm>
              <a:off x="2271452" y="3772492"/>
              <a:ext cx="51522" cy="185484"/>
            </a:xfrm>
            <a:custGeom>
              <a:avLst/>
              <a:gdLst>
                <a:gd name="connsiteX0" fmla="*/ 10276 w 19028"/>
                <a:gd name="connsiteY0" fmla="*/ 69264 h 68502"/>
                <a:gd name="connsiteX1" fmla="*/ 10276 w 19028"/>
                <a:gd name="connsiteY1" fmla="*/ 69264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4"/>
                  </a:moveTo>
                  <a:lnTo>
                    <a:pt x="10276" y="69264"/>
                  </a:lnTo>
                  <a:cubicBezTo>
                    <a:pt x="4567" y="69264"/>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697"/>
                    <a:pt x="15984" y="69264"/>
                    <a:pt x="10276" y="69264"/>
                  </a:cubicBezTo>
                  <a:close/>
                </a:path>
              </a:pathLst>
            </a:custGeom>
            <a:solidFill>
              <a:srgbClr val="00FFFF"/>
            </a:solidFill>
            <a:ln w="380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6306959E-CAFD-48E7-87DA-144FC5D01DCF}"/>
                </a:ext>
              </a:extLst>
            </p:cNvPr>
            <p:cNvSpPr/>
            <p:nvPr/>
          </p:nvSpPr>
          <p:spPr>
            <a:xfrm>
              <a:off x="2404382"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4"/>
                    <a:pt x="10275" y="69264"/>
                  </a:cubicBezTo>
                  <a:close/>
                </a:path>
              </a:pathLst>
            </a:custGeom>
            <a:solidFill>
              <a:srgbClr val="00FFFF"/>
            </a:solidFill>
            <a:ln w="3801" cap="flat">
              <a:noFill/>
              <a:prstDash val="solid"/>
              <a:miter/>
            </a:ln>
          </p:spPr>
          <p:txBody>
            <a:bodyPr rtlCol="0" anchor="ctr"/>
            <a:lstStyle/>
            <a:p>
              <a:endParaRPr lang="en-US"/>
            </a:p>
          </p:txBody>
        </p:sp>
        <p:sp>
          <p:nvSpPr>
            <p:cNvPr id="29" name="Graphic 56">
              <a:extLst>
                <a:ext uri="{FF2B5EF4-FFF2-40B4-BE49-F238E27FC236}">
                  <a16:creationId xmlns:a16="http://schemas.microsoft.com/office/drawing/2014/main" xmlns="" id="{B12B7DEE-3800-4FB2-87E5-09FDD69EEF8D}"/>
                </a:ext>
              </a:extLst>
            </p:cNvPr>
            <p:cNvSpPr/>
            <p:nvPr/>
          </p:nvSpPr>
          <p:spPr>
            <a:xfrm>
              <a:off x="1793310" y="1187133"/>
              <a:ext cx="629878" cy="81681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p:spPr>
          <p:txBody>
            <a:bodyPr rtlCol="0" anchor="ctr"/>
            <a:lstStyle/>
            <a:p>
              <a:endParaRPr lang="en-US"/>
            </a:p>
          </p:txBody>
        </p:sp>
        <p:sp>
          <p:nvSpPr>
            <p:cNvPr id="30" name="Rectangle: Rounded Corners 29">
              <a:extLst>
                <a:ext uri="{FF2B5EF4-FFF2-40B4-BE49-F238E27FC236}">
                  <a16:creationId xmlns:a16="http://schemas.microsoft.com/office/drawing/2014/main" xmlns="" id="{F2FC6F4B-D25F-471C-98BB-BF9077ECE45A}"/>
                </a:ext>
              </a:extLst>
            </p:cNvPr>
            <p:cNvSpPr/>
            <p:nvPr/>
          </p:nvSpPr>
          <p:spPr>
            <a:xfrm>
              <a:off x="1238450" y="173053"/>
              <a:ext cx="1720890" cy="16645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8D280514-918E-4381-AD4D-D3EC3FB71B30}"/>
              </a:ext>
            </a:extLst>
          </p:cNvPr>
          <p:cNvGrpSpPr/>
          <p:nvPr/>
        </p:nvGrpSpPr>
        <p:grpSpPr>
          <a:xfrm rot="15145723" flipH="1" flipV="1">
            <a:off x="1255675" y="3287385"/>
            <a:ext cx="4059746" cy="1326142"/>
            <a:chOff x="5005473" y="4141321"/>
            <a:chExt cx="6805425" cy="2223034"/>
          </a:xfrm>
        </p:grpSpPr>
        <p:grpSp>
          <p:nvGrpSpPr>
            <p:cNvPr id="6" name="Group 5">
              <a:extLst>
                <a:ext uri="{FF2B5EF4-FFF2-40B4-BE49-F238E27FC236}">
                  <a16:creationId xmlns:a16="http://schemas.microsoft.com/office/drawing/2014/main" xmlns="" id="{AB3826DA-1360-45F8-8A02-97586B79F394}"/>
                </a:ext>
              </a:extLst>
            </p:cNvPr>
            <p:cNvGrpSpPr/>
            <p:nvPr/>
          </p:nvGrpSpPr>
          <p:grpSpPr>
            <a:xfrm>
              <a:off x="5090052" y="5237879"/>
              <a:ext cx="6720846" cy="1126476"/>
              <a:chOff x="3613677" y="4201880"/>
              <a:chExt cx="6720846" cy="1126476"/>
            </a:xfrm>
          </p:grpSpPr>
          <p:sp>
            <p:nvSpPr>
              <p:cNvPr id="8" name="Freeform: Shape 7">
                <a:extLst>
                  <a:ext uri="{FF2B5EF4-FFF2-40B4-BE49-F238E27FC236}">
                    <a16:creationId xmlns:a16="http://schemas.microsoft.com/office/drawing/2014/main" xmlns="" id="{45283686-EDCB-4A0D-BF69-2F04E753A2FC}"/>
                  </a:ext>
                </a:extLst>
              </p:cNvPr>
              <p:cNvSpPr/>
              <p:nvPr/>
            </p:nvSpPr>
            <p:spPr>
              <a:xfrm>
                <a:off x="3731164" y="4201880"/>
                <a:ext cx="1499709" cy="941610"/>
              </a:xfrm>
              <a:custGeom>
                <a:avLst/>
                <a:gdLst>
                  <a:gd name="connsiteX0" fmla="*/ 107118 w 1499709"/>
                  <a:gd name="connsiteY0" fmla="*/ 0 h 941610"/>
                  <a:gd name="connsiteX1" fmla="*/ 205763 w 1499709"/>
                  <a:gd name="connsiteY1" fmla="*/ 65599 h 941610"/>
                  <a:gd name="connsiteX2" fmla="*/ 214239 w 1499709"/>
                  <a:gd name="connsiteY2" fmla="*/ 107112 h 941610"/>
                  <a:gd name="connsiteX3" fmla="*/ 222715 w 1499709"/>
                  <a:gd name="connsiteY3" fmla="*/ 65599 h 941610"/>
                  <a:gd name="connsiteX4" fmla="*/ 321356 w 1499709"/>
                  <a:gd name="connsiteY4" fmla="*/ 0 h 941610"/>
                  <a:gd name="connsiteX5" fmla="*/ 420001 w 1499709"/>
                  <a:gd name="connsiteY5" fmla="*/ 65599 h 941610"/>
                  <a:gd name="connsiteX6" fmla="*/ 428477 w 1499709"/>
                  <a:gd name="connsiteY6" fmla="*/ 107112 h 941610"/>
                  <a:gd name="connsiteX7" fmla="*/ 436953 w 1499709"/>
                  <a:gd name="connsiteY7" fmla="*/ 65599 h 941610"/>
                  <a:gd name="connsiteX8" fmla="*/ 535594 w 1499709"/>
                  <a:gd name="connsiteY8" fmla="*/ 0 h 941610"/>
                  <a:gd name="connsiteX9" fmla="*/ 634239 w 1499709"/>
                  <a:gd name="connsiteY9" fmla="*/ 65599 h 941610"/>
                  <a:gd name="connsiteX10" fmla="*/ 642715 w 1499709"/>
                  <a:gd name="connsiteY10" fmla="*/ 107113 h 941610"/>
                  <a:gd name="connsiteX11" fmla="*/ 651190 w 1499709"/>
                  <a:gd name="connsiteY11" fmla="*/ 65599 h 941610"/>
                  <a:gd name="connsiteX12" fmla="*/ 749832 w 1499709"/>
                  <a:gd name="connsiteY12" fmla="*/ 0 h 941610"/>
                  <a:gd name="connsiteX13" fmla="*/ 848477 w 1499709"/>
                  <a:gd name="connsiteY13" fmla="*/ 65599 h 941610"/>
                  <a:gd name="connsiteX14" fmla="*/ 856953 w 1499709"/>
                  <a:gd name="connsiteY14" fmla="*/ 107113 h 941610"/>
                  <a:gd name="connsiteX15" fmla="*/ 865428 w 1499709"/>
                  <a:gd name="connsiteY15" fmla="*/ 65599 h 941610"/>
                  <a:gd name="connsiteX16" fmla="*/ 964070 w 1499709"/>
                  <a:gd name="connsiteY16" fmla="*/ 0 h 941610"/>
                  <a:gd name="connsiteX17" fmla="*/ 1062715 w 1499709"/>
                  <a:gd name="connsiteY17" fmla="*/ 65599 h 941610"/>
                  <a:gd name="connsiteX18" fmla="*/ 1071191 w 1499709"/>
                  <a:gd name="connsiteY18" fmla="*/ 107113 h 941610"/>
                  <a:gd name="connsiteX19" fmla="*/ 1079666 w 1499709"/>
                  <a:gd name="connsiteY19" fmla="*/ 65599 h 941610"/>
                  <a:gd name="connsiteX20" fmla="*/ 1178308 w 1499709"/>
                  <a:gd name="connsiteY20" fmla="*/ 0 h 941610"/>
                  <a:gd name="connsiteX21" fmla="*/ 1276953 w 1499709"/>
                  <a:gd name="connsiteY21" fmla="*/ 65599 h 941610"/>
                  <a:gd name="connsiteX22" fmla="*/ 1285428 w 1499709"/>
                  <a:gd name="connsiteY22" fmla="*/ 107106 h 941610"/>
                  <a:gd name="connsiteX23" fmla="*/ 1293902 w 1499709"/>
                  <a:gd name="connsiteY23" fmla="*/ 65599 h 941610"/>
                  <a:gd name="connsiteX24" fmla="*/ 1392543 w 1499709"/>
                  <a:gd name="connsiteY24" fmla="*/ 0 h 941610"/>
                  <a:gd name="connsiteX25" fmla="*/ 1499665 w 1499709"/>
                  <a:gd name="connsiteY25" fmla="*/ 107118 h 941610"/>
                  <a:gd name="connsiteX26" fmla="*/ 1499665 w 1499709"/>
                  <a:gd name="connsiteY26" fmla="*/ 834492 h 941610"/>
                  <a:gd name="connsiteX27" fmla="*/ 1394273 w 1499709"/>
                  <a:gd name="connsiteY27" fmla="*/ 941610 h 941610"/>
                  <a:gd name="connsiteX28" fmla="*/ 1293929 w 1499709"/>
                  <a:gd name="connsiteY28" fmla="*/ 876011 h 941610"/>
                  <a:gd name="connsiteX29" fmla="*/ 1285428 w 1499709"/>
                  <a:gd name="connsiteY29" fmla="*/ 834505 h 941610"/>
                  <a:gd name="connsiteX30" fmla="*/ 1277951 w 1499709"/>
                  <a:gd name="connsiteY30" fmla="*/ 876011 h 941610"/>
                  <a:gd name="connsiteX31" fmla="*/ 1180037 w 1499709"/>
                  <a:gd name="connsiteY31" fmla="*/ 941610 h 941610"/>
                  <a:gd name="connsiteX32" fmla="*/ 1079693 w 1499709"/>
                  <a:gd name="connsiteY32" fmla="*/ 876011 h 941610"/>
                  <a:gd name="connsiteX33" fmla="*/ 1071191 w 1499709"/>
                  <a:gd name="connsiteY33" fmla="*/ 834497 h 941610"/>
                  <a:gd name="connsiteX34" fmla="*/ 1063713 w 1499709"/>
                  <a:gd name="connsiteY34" fmla="*/ 876011 h 941610"/>
                  <a:gd name="connsiteX35" fmla="*/ 965799 w 1499709"/>
                  <a:gd name="connsiteY35" fmla="*/ 941610 h 941610"/>
                  <a:gd name="connsiteX36" fmla="*/ 865455 w 1499709"/>
                  <a:gd name="connsiteY36" fmla="*/ 876011 h 941610"/>
                  <a:gd name="connsiteX37" fmla="*/ 856953 w 1499709"/>
                  <a:gd name="connsiteY37" fmla="*/ 834497 h 941610"/>
                  <a:gd name="connsiteX38" fmla="*/ 849475 w 1499709"/>
                  <a:gd name="connsiteY38" fmla="*/ 876011 h 941610"/>
                  <a:gd name="connsiteX39" fmla="*/ 751561 w 1499709"/>
                  <a:gd name="connsiteY39" fmla="*/ 941610 h 941610"/>
                  <a:gd name="connsiteX40" fmla="*/ 651217 w 1499709"/>
                  <a:gd name="connsiteY40" fmla="*/ 876011 h 941610"/>
                  <a:gd name="connsiteX41" fmla="*/ 642715 w 1499709"/>
                  <a:gd name="connsiteY41" fmla="*/ 834497 h 941610"/>
                  <a:gd name="connsiteX42" fmla="*/ 635237 w 1499709"/>
                  <a:gd name="connsiteY42" fmla="*/ 876011 h 941610"/>
                  <a:gd name="connsiteX43" fmla="*/ 537323 w 1499709"/>
                  <a:gd name="connsiteY43" fmla="*/ 941610 h 941610"/>
                  <a:gd name="connsiteX44" fmla="*/ 436980 w 1499709"/>
                  <a:gd name="connsiteY44" fmla="*/ 876011 h 941610"/>
                  <a:gd name="connsiteX45" fmla="*/ 428477 w 1499709"/>
                  <a:gd name="connsiteY45" fmla="*/ 834498 h 941610"/>
                  <a:gd name="connsiteX46" fmla="*/ 420999 w 1499709"/>
                  <a:gd name="connsiteY46" fmla="*/ 876011 h 941610"/>
                  <a:gd name="connsiteX47" fmla="*/ 323085 w 1499709"/>
                  <a:gd name="connsiteY47" fmla="*/ 941610 h 941610"/>
                  <a:gd name="connsiteX48" fmla="*/ 222742 w 1499709"/>
                  <a:gd name="connsiteY48" fmla="*/ 876011 h 941610"/>
                  <a:gd name="connsiteX49" fmla="*/ 214239 w 1499709"/>
                  <a:gd name="connsiteY49" fmla="*/ 834498 h 941610"/>
                  <a:gd name="connsiteX50" fmla="*/ 206761 w 1499709"/>
                  <a:gd name="connsiteY50" fmla="*/ 876011 h 941610"/>
                  <a:gd name="connsiteX51" fmla="*/ 108847 w 1499709"/>
                  <a:gd name="connsiteY51" fmla="*/ 941610 h 941610"/>
                  <a:gd name="connsiteX52" fmla="*/ 0 w 1499709"/>
                  <a:gd name="connsiteY52" fmla="*/ 834492 h 941610"/>
                  <a:gd name="connsiteX53" fmla="*/ 0 w 1499709"/>
                  <a:gd name="connsiteY53" fmla="*/ 107118 h 941610"/>
                  <a:gd name="connsiteX54" fmla="*/ 107118 w 1499709"/>
                  <a:gd name="connsiteY54" fmla="*/ 0 h 9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99709" h="941610">
                    <a:moveTo>
                      <a:pt x="107118" y="0"/>
                    </a:moveTo>
                    <a:cubicBezTo>
                      <a:pt x="151177" y="0"/>
                      <a:pt x="189404" y="27212"/>
                      <a:pt x="205763" y="65599"/>
                    </a:cubicBezTo>
                    <a:lnTo>
                      <a:pt x="214239" y="107112"/>
                    </a:lnTo>
                    <a:lnTo>
                      <a:pt x="222715" y="65599"/>
                    </a:lnTo>
                    <a:cubicBezTo>
                      <a:pt x="239074" y="27212"/>
                      <a:pt x="277300" y="0"/>
                      <a:pt x="321356" y="0"/>
                    </a:cubicBezTo>
                    <a:cubicBezTo>
                      <a:pt x="365415" y="0"/>
                      <a:pt x="403642" y="27212"/>
                      <a:pt x="420001" y="65599"/>
                    </a:cubicBezTo>
                    <a:lnTo>
                      <a:pt x="428477" y="107112"/>
                    </a:lnTo>
                    <a:lnTo>
                      <a:pt x="436953" y="65599"/>
                    </a:lnTo>
                    <a:cubicBezTo>
                      <a:pt x="453312" y="27212"/>
                      <a:pt x="491538" y="0"/>
                      <a:pt x="535594" y="0"/>
                    </a:cubicBezTo>
                    <a:cubicBezTo>
                      <a:pt x="579653" y="0"/>
                      <a:pt x="617879" y="27212"/>
                      <a:pt x="634239" y="65599"/>
                    </a:cubicBezTo>
                    <a:lnTo>
                      <a:pt x="642715" y="107113"/>
                    </a:lnTo>
                    <a:lnTo>
                      <a:pt x="651190" y="65599"/>
                    </a:lnTo>
                    <a:cubicBezTo>
                      <a:pt x="667550" y="27212"/>
                      <a:pt x="705776" y="0"/>
                      <a:pt x="749832" y="0"/>
                    </a:cubicBezTo>
                    <a:cubicBezTo>
                      <a:pt x="793891" y="0"/>
                      <a:pt x="832117" y="27212"/>
                      <a:pt x="848477" y="65599"/>
                    </a:cubicBezTo>
                    <a:lnTo>
                      <a:pt x="856953" y="107113"/>
                    </a:lnTo>
                    <a:lnTo>
                      <a:pt x="865428" y="65599"/>
                    </a:lnTo>
                    <a:cubicBezTo>
                      <a:pt x="881788" y="27212"/>
                      <a:pt x="920014" y="0"/>
                      <a:pt x="964070" y="0"/>
                    </a:cubicBezTo>
                    <a:cubicBezTo>
                      <a:pt x="1008129" y="0"/>
                      <a:pt x="1046355" y="27212"/>
                      <a:pt x="1062715" y="65599"/>
                    </a:cubicBezTo>
                    <a:lnTo>
                      <a:pt x="1071191" y="107113"/>
                    </a:lnTo>
                    <a:lnTo>
                      <a:pt x="1079666" y="65599"/>
                    </a:lnTo>
                    <a:cubicBezTo>
                      <a:pt x="1096026" y="27212"/>
                      <a:pt x="1134252" y="0"/>
                      <a:pt x="1178308" y="0"/>
                    </a:cubicBezTo>
                    <a:cubicBezTo>
                      <a:pt x="1222367" y="0"/>
                      <a:pt x="1260593" y="27212"/>
                      <a:pt x="1276953" y="65599"/>
                    </a:cubicBezTo>
                    <a:lnTo>
                      <a:pt x="1285428" y="107106"/>
                    </a:lnTo>
                    <a:lnTo>
                      <a:pt x="1293902" y="65599"/>
                    </a:lnTo>
                    <a:cubicBezTo>
                      <a:pt x="1310261" y="27212"/>
                      <a:pt x="1348487" y="0"/>
                      <a:pt x="1392543" y="0"/>
                    </a:cubicBezTo>
                    <a:cubicBezTo>
                      <a:pt x="1451289" y="0"/>
                      <a:pt x="1499665" y="48377"/>
                      <a:pt x="1499665" y="107118"/>
                    </a:cubicBezTo>
                    <a:lnTo>
                      <a:pt x="1499665" y="834492"/>
                    </a:lnTo>
                    <a:cubicBezTo>
                      <a:pt x="1501391" y="893233"/>
                      <a:pt x="1453014" y="941610"/>
                      <a:pt x="1394273" y="941610"/>
                    </a:cubicBezTo>
                    <a:cubicBezTo>
                      <a:pt x="1348919" y="941610"/>
                      <a:pt x="1310369" y="914398"/>
                      <a:pt x="1293929" y="876011"/>
                    </a:cubicBezTo>
                    <a:lnTo>
                      <a:pt x="1285428" y="834505"/>
                    </a:lnTo>
                    <a:lnTo>
                      <a:pt x="1277951" y="876011"/>
                    </a:lnTo>
                    <a:cubicBezTo>
                      <a:pt x="1262319" y="914398"/>
                      <a:pt x="1224093" y="941610"/>
                      <a:pt x="1180037" y="941610"/>
                    </a:cubicBezTo>
                    <a:cubicBezTo>
                      <a:pt x="1134684" y="941610"/>
                      <a:pt x="1096134" y="914398"/>
                      <a:pt x="1079693" y="876011"/>
                    </a:cubicBezTo>
                    <a:lnTo>
                      <a:pt x="1071191" y="834497"/>
                    </a:lnTo>
                    <a:lnTo>
                      <a:pt x="1063713" y="876011"/>
                    </a:lnTo>
                    <a:cubicBezTo>
                      <a:pt x="1048081" y="914398"/>
                      <a:pt x="1009855" y="941610"/>
                      <a:pt x="965799" y="941610"/>
                    </a:cubicBezTo>
                    <a:cubicBezTo>
                      <a:pt x="920446" y="941610"/>
                      <a:pt x="881896" y="914398"/>
                      <a:pt x="865455" y="876011"/>
                    </a:cubicBezTo>
                    <a:lnTo>
                      <a:pt x="856953" y="834497"/>
                    </a:lnTo>
                    <a:lnTo>
                      <a:pt x="849475" y="876011"/>
                    </a:lnTo>
                    <a:cubicBezTo>
                      <a:pt x="833843" y="914398"/>
                      <a:pt x="795617" y="941610"/>
                      <a:pt x="751561" y="941610"/>
                    </a:cubicBezTo>
                    <a:cubicBezTo>
                      <a:pt x="706208" y="941610"/>
                      <a:pt x="667658" y="914398"/>
                      <a:pt x="651217" y="876011"/>
                    </a:cubicBezTo>
                    <a:lnTo>
                      <a:pt x="642715" y="834497"/>
                    </a:lnTo>
                    <a:lnTo>
                      <a:pt x="635237" y="876011"/>
                    </a:lnTo>
                    <a:cubicBezTo>
                      <a:pt x="619605" y="914398"/>
                      <a:pt x="581379" y="941610"/>
                      <a:pt x="537323" y="941610"/>
                    </a:cubicBezTo>
                    <a:cubicBezTo>
                      <a:pt x="491970" y="941610"/>
                      <a:pt x="453420" y="914398"/>
                      <a:pt x="436980" y="876011"/>
                    </a:cubicBezTo>
                    <a:lnTo>
                      <a:pt x="428477" y="834498"/>
                    </a:lnTo>
                    <a:lnTo>
                      <a:pt x="420999" y="876011"/>
                    </a:lnTo>
                    <a:cubicBezTo>
                      <a:pt x="405367" y="914398"/>
                      <a:pt x="367141" y="941610"/>
                      <a:pt x="323085" y="941610"/>
                    </a:cubicBezTo>
                    <a:cubicBezTo>
                      <a:pt x="277732" y="941610"/>
                      <a:pt x="239182" y="914398"/>
                      <a:pt x="222742" y="876011"/>
                    </a:cubicBezTo>
                    <a:lnTo>
                      <a:pt x="214239" y="834498"/>
                    </a:lnTo>
                    <a:lnTo>
                      <a:pt x="206761" y="876011"/>
                    </a:lnTo>
                    <a:cubicBezTo>
                      <a:pt x="191129" y="914398"/>
                      <a:pt x="152903" y="941610"/>
                      <a:pt x="108847" y="941610"/>
                    </a:cubicBezTo>
                    <a:cubicBezTo>
                      <a:pt x="48377" y="941610"/>
                      <a:pt x="0" y="893233"/>
                      <a:pt x="0" y="834492"/>
                    </a:cubicBezTo>
                    <a:lnTo>
                      <a:pt x="0" y="107118"/>
                    </a:lnTo>
                    <a:cubicBezTo>
                      <a:pt x="0" y="48377"/>
                      <a:pt x="48377" y="0"/>
                      <a:pt x="107118" y="0"/>
                    </a:cubicBezTo>
                    <a:close/>
                  </a:path>
                </a:pathLst>
              </a:custGeom>
              <a:solidFill>
                <a:schemeClr val="accent4"/>
              </a:solidFill>
              <a:ln w="3801"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xmlns="" id="{52D6810F-6756-4002-90F4-C4E7A217B15F}"/>
                  </a:ext>
                </a:extLst>
              </p:cNvPr>
              <p:cNvSpPr/>
              <p:nvPr/>
            </p:nvSpPr>
            <p:spPr>
              <a:xfrm>
                <a:off x="3764877" y="4254643"/>
                <a:ext cx="1433462" cy="737743"/>
              </a:xfrm>
              <a:custGeom>
                <a:avLst/>
                <a:gdLst>
                  <a:gd name="connsiteX0" fmla="*/ 1360306 w 1433462"/>
                  <a:gd name="connsiteY0" fmla="*/ 0 h 737743"/>
                  <a:gd name="connsiteX1" fmla="*/ 1433462 w 1433462"/>
                  <a:gd name="connsiteY1" fmla="*/ 82930 h 737743"/>
                  <a:gd name="connsiteX2" fmla="*/ 1433462 w 1433462"/>
                  <a:gd name="connsiteY2" fmla="*/ 737743 h 737743"/>
                  <a:gd name="connsiteX3" fmla="*/ 1287155 w 1433462"/>
                  <a:gd name="connsiteY3" fmla="*/ 737743 h 737743"/>
                  <a:gd name="connsiteX4" fmla="*/ 1287155 w 1433462"/>
                  <a:gd name="connsiteY4" fmla="*/ 82930 h 737743"/>
                  <a:gd name="connsiteX5" fmla="*/ 1360306 w 1433462"/>
                  <a:gd name="connsiteY5" fmla="*/ 0 h 737743"/>
                  <a:gd name="connsiteX6" fmla="*/ 1145781 w 1433462"/>
                  <a:gd name="connsiteY6" fmla="*/ 0 h 737743"/>
                  <a:gd name="connsiteX7" fmla="*/ 1218937 w 1433462"/>
                  <a:gd name="connsiteY7" fmla="*/ 82930 h 737743"/>
                  <a:gd name="connsiteX8" fmla="*/ 1218937 w 1433462"/>
                  <a:gd name="connsiteY8" fmla="*/ 737743 h 737743"/>
                  <a:gd name="connsiteX9" fmla="*/ 1072630 w 1433462"/>
                  <a:gd name="connsiteY9" fmla="*/ 737743 h 737743"/>
                  <a:gd name="connsiteX10" fmla="*/ 1072630 w 1433462"/>
                  <a:gd name="connsiteY10" fmla="*/ 82930 h 737743"/>
                  <a:gd name="connsiteX11" fmla="*/ 1145781 w 1433462"/>
                  <a:gd name="connsiteY11" fmla="*/ 0 h 737743"/>
                  <a:gd name="connsiteX12" fmla="*/ 931255 w 1433462"/>
                  <a:gd name="connsiteY12" fmla="*/ 0 h 737743"/>
                  <a:gd name="connsiteX13" fmla="*/ 1004411 w 1433462"/>
                  <a:gd name="connsiteY13" fmla="*/ 82930 h 737743"/>
                  <a:gd name="connsiteX14" fmla="*/ 1004411 w 1433462"/>
                  <a:gd name="connsiteY14" fmla="*/ 737743 h 737743"/>
                  <a:gd name="connsiteX15" fmla="*/ 858104 w 1433462"/>
                  <a:gd name="connsiteY15" fmla="*/ 737743 h 737743"/>
                  <a:gd name="connsiteX16" fmla="*/ 858104 w 1433462"/>
                  <a:gd name="connsiteY16" fmla="*/ 82930 h 737743"/>
                  <a:gd name="connsiteX17" fmla="*/ 931255 w 1433462"/>
                  <a:gd name="connsiteY17" fmla="*/ 0 h 737743"/>
                  <a:gd name="connsiteX18" fmla="*/ 716729 w 1433462"/>
                  <a:gd name="connsiteY18" fmla="*/ 0 h 737743"/>
                  <a:gd name="connsiteX19" fmla="*/ 789885 w 1433462"/>
                  <a:gd name="connsiteY19" fmla="*/ 82930 h 737743"/>
                  <a:gd name="connsiteX20" fmla="*/ 789885 w 1433462"/>
                  <a:gd name="connsiteY20" fmla="*/ 737743 h 737743"/>
                  <a:gd name="connsiteX21" fmla="*/ 643578 w 1433462"/>
                  <a:gd name="connsiteY21" fmla="*/ 737743 h 737743"/>
                  <a:gd name="connsiteX22" fmla="*/ 643578 w 1433462"/>
                  <a:gd name="connsiteY22" fmla="*/ 82930 h 737743"/>
                  <a:gd name="connsiteX23" fmla="*/ 716729 w 1433462"/>
                  <a:gd name="connsiteY23" fmla="*/ 0 h 737743"/>
                  <a:gd name="connsiteX24" fmla="*/ 502203 w 1433462"/>
                  <a:gd name="connsiteY24" fmla="*/ 0 h 737743"/>
                  <a:gd name="connsiteX25" fmla="*/ 575359 w 1433462"/>
                  <a:gd name="connsiteY25" fmla="*/ 82930 h 737743"/>
                  <a:gd name="connsiteX26" fmla="*/ 575359 w 1433462"/>
                  <a:gd name="connsiteY26" fmla="*/ 737743 h 737743"/>
                  <a:gd name="connsiteX27" fmla="*/ 429052 w 1433462"/>
                  <a:gd name="connsiteY27" fmla="*/ 737743 h 737743"/>
                  <a:gd name="connsiteX28" fmla="*/ 429052 w 1433462"/>
                  <a:gd name="connsiteY28" fmla="*/ 82930 h 737743"/>
                  <a:gd name="connsiteX29" fmla="*/ 502203 w 1433462"/>
                  <a:gd name="connsiteY29" fmla="*/ 0 h 737743"/>
                  <a:gd name="connsiteX30" fmla="*/ 287677 w 1433462"/>
                  <a:gd name="connsiteY30" fmla="*/ 0 h 737743"/>
                  <a:gd name="connsiteX31" fmla="*/ 360833 w 1433462"/>
                  <a:gd name="connsiteY31" fmla="*/ 82930 h 737743"/>
                  <a:gd name="connsiteX32" fmla="*/ 360833 w 1433462"/>
                  <a:gd name="connsiteY32" fmla="*/ 737743 h 737743"/>
                  <a:gd name="connsiteX33" fmla="*/ 214526 w 1433462"/>
                  <a:gd name="connsiteY33" fmla="*/ 737743 h 737743"/>
                  <a:gd name="connsiteX34" fmla="*/ 214526 w 1433462"/>
                  <a:gd name="connsiteY34" fmla="*/ 82930 h 737743"/>
                  <a:gd name="connsiteX35" fmla="*/ 287677 w 1433462"/>
                  <a:gd name="connsiteY35" fmla="*/ 0 h 737743"/>
                  <a:gd name="connsiteX36" fmla="*/ 73151 w 1433462"/>
                  <a:gd name="connsiteY36" fmla="*/ 0 h 737743"/>
                  <a:gd name="connsiteX37" fmla="*/ 146307 w 1433462"/>
                  <a:gd name="connsiteY37" fmla="*/ 82930 h 737743"/>
                  <a:gd name="connsiteX38" fmla="*/ 146307 w 1433462"/>
                  <a:gd name="connsiteY38" fmla="*/ 737743 h 737743"/>
                  <a:gd name="connsiteX39" fmla="*/ 0 w 1433462"/>
                  <a:gd name="connsiteY39" fmla="*/ 737743 h 737743"/>
                  <a:gd name="connsiteX40" fmla="*/ 0 w 1433462"/>
                  <a:gd name="connsiteY40" fmla="*/ 82930 h 737743"/>
                  <a:gd name="connsiteX41" fmla="*/ 73151 w 1433462"/>
                  <a:gd name="connsiteY41" fmla="*/ 0 h 7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3462" h="737743">
                    <a:moveTo>
                      <a:pt x="1360306" y="0"/>
                    </a:moveTo>
                    <a:cubicBezTo>
                      <a:pt x="1401457" y="0"/>
                      <a:pt x="1433462" y="38013"/>
                      <a:pt x="1433462" y="82930"/>
                    </a:cubicBezTo>
                    <a:lnTo>
                      <a:pt x="1433462" y="737743"/>
                    </a:lnTo>
                    <a:lnTo>
                      <a:pt x="1287155" y="737743"/>
                    </a:lnTo>
                    <a:lnTo>
                      <a:pt x="1287155" y="82930"/>
                    </a:lnTo>
                    <a:cubicBezTo>
                      <a:pt x="1287155" y="36283"/>
                      <a:pt x="1320685" y="0"/>
                      <a:pt x="1360306" y="0"/>
                    </a:cubicBezTo>
                    <a:close/>
                    <a:moveTo>
                      <a:pt x="1145781" y="0"/>
                    </a:moveTo>
                    <a:cubicBezTo>
                      <a:pt x="1186932" y="0"/>
                      <a:pt x="1218937" y="38013"/>
                      <a:pt x="1218937" y="82930"/>
                    </a:cubicBezTo>
                    <a:lnTo>
                      <a:pt x="1218937" y="737743"/>
                    </a:lnTo>
                    <a:lnTo>
                      <a:pt x="1072630" y="737743"/>
                    </a:lnTo>
                    <a:lnTo>
                      <a:pt x="1072630" y="82930"/>
                    </a:lnTo>
                    <a:cubicBezTo>
                      <a:pt x="1072630" y="36283"/>
                      <a:pt x="1106160" y="0"/>
                      <a:pt x="1145781" y="0"/>
                    </a:cubicBezTo>
                    <a:close/>
                    <a:moveTo>
                      <a:pt x="931255" y="0"/>
                    </a:moveTo>
                    <a:cubicBezTo>
                      <a:pt x="972406" y="0"/>
                      <a:pt x="1004411" y="38013"/>
                      <a:pt x="1004411" y="82930"/>
                    </a:cubicBezTo>
                    <a:lnTo>
                      <a:pt x="1004411" y="737743"/>
                    </a:lnTo>
                    <a:lnTo>
                      <a:pt x="858104" y="737743"/>
                    </a:lnTo>
                    <a:lnTo>
                      <a:pt x="858104" y="82930"/>
                    </a:lnTo>
                    <a:cubicBezTo>
                      <a:pt x="858104" y="36283"/>
                      <a:pt x="891634" y="0"/>
                      <a:pt x="931255" y="0"/>
                    </a:cubicBezTo>
                    <a:close/>
                    <a:moveTo>
                      <a:pt x="716729" y="0"/>
                    </a:moveTo>
                    <a:cubicBezTo>
                      <a:pt x="757880" y="0"/>
                      <a:pt x="789885" y="38013"/>
                      <a:pt x="789885" y="82930"/>
                    </a:cubicBezTo>
                    <a:lnTo>
                      <a:pt x="789885" y="737743"/>
                    </a:lnTo>
                    <a:lnTo>
                      <a:pt x="643578" y="737743"/>
                    </a:lnTo>
                    <a:lnTo>
                      <a:pt x="643578" y="82930"/>
                    </a:lnTo>
                    <a:cubicBezTo>
                      <a:pt x="643578" y="36283"/>
                      <a:pt x="677108" y="0"/>
                      <a:pt x="716729" y="0"/>
                    </a:cubicBezTo>
                    <a:close/>
                    <a:moveTo>
                      <a:pt x="502203" y="0"/>
                    </a:moveTo>
                    <a:cubicBezTo>
                      <a:pt x="543354" y="0"/>
                      <a:pt x="575359" y="38013"/>
                      <a:pt x="575359" y="82930"/>
                    </a:cubicBezTo>
                    <a:lnTo>
                      <a:pt x="575359" y="737743"/>
                    </a:lnTo>
                    <a:lnTo>
                      <a:pt x="429052" y="737743"/>
                    </a:lnTo>
                    <a:lnTo>
                      <a:pt x="429052" y="82930"/>
                    </a:lnTo>
                    <a:cubicBezTo>
                      <a:pt x="429052" y="36283"/>
                      <a:pt x="462582" y="0"/>
                      <a:pt x="502203" y="0"/>
                    </a:cubicBezTo>
                    <a:close/>
                    <a:moveTo>
                      <a:pt x="287677" y="0"/>
                    </a:moveTo>
                    <a:cubicBezTo>
                      <a:pt x="328828" y="0"/>
                      <a:pt x="360833" y="38013"/>
                      <a:pt x="360833" y="82930"/>
                    </a:cubicBezTo>
                    <a:lnTo>
                      <a:pt x="360833" y="737743"/>
                    </a:lnTo>
                    <a:lnTo>
                      <a:pt x="214526" y="737743"/>
                    </a:lnTo>
                    <a:lnTo>
                      <a:pt x="214526" y="82930"/>
                    </a:lnTo>
                    <a:cubicBezTo>
                      <a:pt x="214526" y="36283"/>
                      <a:pt x="248056" y="0"/>
                      <a:pt x="287677" y="0"/>
                    </a:cubicBezTo>
                    <a:close/>
                    <a:moveTo>
                      <a:pt x="73151" y="0"/>
                    </a:moveTo>
                    <a:cubicBezTo>
                      <a:pt x="114302" y="0"/>
                      <a:pt x="146307" y="38013"/>
                      <a:pt x="146307" y="82930"/>
                    </a:cubicBezTo>
                    <a:lnTo>
                      <a:pt x="146307" y="737743"/>
                    </a:lnTo>
                    <a:lnTo>
                      <a:pt x="0" y="737743"/>
                    </a:lnTo>
                    <a:lnTo>
                      <a:pt x="0" y="82930"/>
                    </a:lnTo>
                    <a:cubicBezTo>
                      <a:pt x="0" y="36283"/>
                      <a:pt x="33530" y="0"/>
                      <a:pt x="73151" y="0"/>
                    </a:cubicBezTo>
                    <a:close/>
                  </a:path>
                </a:pathLst>
              </a:custGeom>
              <a:solidFill>
                <a:schemeClr val="bg1"/>
              </a:solidFill>
              <a:ln w="3801"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xmlns="" id="{B4A127BA-479B-4B76-8E9E-9C775F7825EE}"/>
                  </a:ext>
                </a:extLst>
              </p:cNvPr>
              <p:cNvSpPr/>
              <p:nvPr/>
            </p:nvSpPr>
            <p:spPr>
              <a:xfrm>
                <a:off x="3613677" y="4585433"/>
                <a:ext cx="6720846" cy="742923"/>
              </a:xfrm>
              <a:custGeom>
                <a:avLst/>
                <a:gdLst>
                  <a:gd name="connsiteX0" fmla="*/ 1457199 w 1480413"/>
                  <a:gd name="connsiteY0" fmla="*/ 24737 h 163644"/>
                  <a:gd name="connsiteX1" fmla="*/ 1456438 w 1480413"/>
                  <a:gd name="connsiteY1" fmla="*/ 24357 h 163644"/>
                  <a:gd name="connsiteX2" fmla="*/ 1349498 w 1480413"/>
                  <a:gd name="connsiteY2" fmla="*/ 15603 h 163644"/>
                  <a:gd name="connsiteX3" fmla="*/ 1237991 w 1480413"/>
                  <a:gd name="connsiteY3" fmla="*/ 8753 h 163644"/>
                  <a:gd name="connsiteX4" fmla="*/ 1124962 w 1480413"/>
                  <a:gd name="connsiteY4" fmla="*/ 3806 h 163644"/>
                  <a:gd name="connsiteX5" fmla="*/ 1010030 w 1480413"/>
                  <a:gd name="connsiteY5" fmla="*/ 381 h 163644"/>
                  <a:gd name="connsiteX6" fmla="*/ 893576 w 1480413"/>
                  <a:gd name="connsiteY6" fmla="*/ 0 h 163644"/>
                  <a:gd name="connsiteX7" fmla="*/ 777122 w 1480413"/>
                  <a:gd name="connsiteY7" fmla="*/ 2283 h 163644"/>
                  <a:gd name="connsiteX8" fmla="*/ 661048 w 1480413"/>
                  <a:gd name="connsiteY8" fmla="*/ 8373 h 163644"/>
                  <a:gd name="connsiteX9" fmla="*/ 558295 w 1480413"/>
                  <a:gd name="connsiteY9" fmla="*/ 17126 h 163644"/>
                  <a:gd name="connsiteX10" fmla="*/ 537744 w 1480413"/>
                  <a:gd name="connsiteY10" fmla="*/ 22454 h 163644"/>
                  <a:gd name="connsiteX11" fmla="*/ 373338 w 1480413"/>
                  <a:gd name="connsiteY11" fmla="*/ 97806 h 163644"/>
                  <a:gd name="connsiteX12" fmla="*/ 354310 w 1480413"/>
                  <a:gd name="connsiteY12" fmla="*/ 101993 h 163644"/>
                  <a:gd name="connsiteX13" fmla="*/ 29684 w 1480413"/>
                  <a:gd name="connsiteY13" fmla="*/ 101993 h 163644"/>
                  <a:gd name="connsiteX14" fmla="*/ 0 w 1480413"/>
                  <a:gd name="connsiteY14" fmla="*/ 131677 h 163644"/>
                  <a:gd name="connsiteX15" fmla="*/ 0 w 1480413"/>
                  <a:gd name="connsiteY15" fmla="*/ 137385 h 163644"/>
                  <a:gd name="connsiteX16" fmla="*/ 29684 w 1480413"/>
                  <a:gd name="connsiteY16" fmla="*/ 167070 h 163644"/>
                  <a:gd name="connsiteX17" fmla="*/ 377524 w 1480413"/>
                  <a:gd name="connsiteY17" fmla="*/ 166689 h 163644"/>
                  <a:gd name="connsiteX18" fmla="*/ 393128 w 1480413"/>
                  <a:gd name="connsiteY18" fmla="*/ 163264 h 163644"/>
                  <a:gd name="connsiteX19" fmla="*/ 553347 w 1480413"/>
                  <a:gd name="connsiteY19" fmla="*/ 87150 h 163644"/>
                  <a:gd name="connsiteX20" fmla="*/ 570092 w 1480413"/>
                  <a:gd name="connsiteY20" fmla="*/ 82203 h 163644"/>
                  <a:gd name="connsiteX21" fmla="*/ 651915 w 1480413"/>
                  <a:gd name="connsiteY21" fmla="*/ 72689 h 163644"/>
                  <a:gd name="connsiteX22" fmla="*/ 750482 w 1480413"/>
                  <a:gd name="connsiteY22" fmla="*/ 64697 h 163644"/>
                  <a:gd name="connsiteX23" fmla="*/ 847908 w 1480413"/>
                  <a:gd name="connsiteY23" fmla="*/ 61272 h 163644"/>
                  <a:gd name="connsiteX24" fmla="*/ 946856 w 1480413"/>
                  <a:gd name="connsiteY24" fmla="*/ 60891 h 163644"/>
                  <a:gd name="connsiteX25" fmla="*/ 1046565 w 1480413"/>
                  <a:gd name="connsiteY25" fmla="*/ 62413 h 163644"/>
                  <a:gd name="connsiteX26" fmla="*/ 1147796 w 1480413"/>
                  <a:gd name="connsiteY26" fmla="*/ 65838 h 163644"/>
                  <a:gd name="connsiteX27" fmla="*/ 1250169 w 1480413"/>
                  <a:gd name="connsiteY27" fmla="*/ 72308 h 163644"/>
                  <a:gd name="connsiteX28" fmla="*/ 1354826 w 1480413"/>
                  <a:gd name="connsiteY28" fmla="*/ 77636 h 163644"/>
                  <a:gd name="connsiteX29" fmla="*/ 1452632 w 1480413"/>
                  <a:gd name="connsiteY29" fmla="*/ 84486 h 163644"/>
                  <a:gd name="connsiteX30" fmla="*/ 1482697 w 1480413"/>
                  <a:gd name="connsiteY30" fmla="*/ 54421 h 163644"/>
                  <a:gd name="connsiteX31" fmla="*/ 1457199 w 1480413"/>
                  <a:gd name="connsiteY31" fmla="*/ 24737 h 16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0413" h="163644">
                    <a:moveTo>
                      <a:pt x="1457199" y="24737"/>
                    </a:moveTo>
                    <a:lnTo>
                      <a:pt x="1456438" y="24357"/>
                    </a:lnTo>
                    <a:lnTo>
                      <a:pt x="1349498" y="15603"/>
                    </a:lnTo>
                    <a:lnTo>
                      <a:pt x="1237991" y="8753"/>
                    </a:lnTo>
                    <a:lnTo>
                      <a:pt x="1124962" y="3806"/>
                    </a:lnTo>
                    <a:lnTo>
                      <a:pt x="1010030" y="381"/>
                    </a:lnTo>
                    <a:lnTo>
                      <a:pt x="893576" y="0"/>
                    </a:lnTo>
                    <a:lnTo>
                      <a:pt x="777122" y="2283"/>
                    </a:lnTo>
                    <a:lnTo>
                      <a:pt x="661048" y="8373"/>
                    </a:lnTo>
                    <a:lnTo>
                      <a:pt x="558295" y="17126"/>
                    </a:lnTo>
                    <a:cubicBezTo>
                      <a:pt x="551064" y="17887"/>
                      <a:pt x="544214" y="19409"/>
                      <a:pt x="537744" y="22454"/>
                    </a:cubicBezTo>
                    <a:lnTo>
                      <a:pt x="373338" y="97806"/>
                    </a:lnTo>
                    <a:cubicBezTo>
                      <a:pt x="367249" y="100470"/>
                      <a:pt x="360779" y="101993"/>
                      <a:pt x="354310" y="101993"/>
                    </a:cubicBezTo>
                    <a:lnTo>
                      <a:pt x="29684" y="101993"/>
                    </a:lnTo>
                    <a:cubicBezTo>
                      <a:pt x="13320" y="101993"/>
                      <a:pt x="0" y="115312"/>
                      <a:pt x="0" y="131677"/>
                    </a:cubicBezTo>
                    <a:lnTo>
                      <a:pt x="0" y="137385"/>
                    </a:lnTo>
                    <a:cubicBezTo>
                      <a:pt x="0" y="153750"/>
                      <a:pt x="13320" y="167070"/>
                      <a:pt x="29684" y="167070"/>
                    </a:cubicBezTo>
                    <a:lnTo>
                      <a:pt x="377524" y="166689"/>
                    </a:lnTo>
                    <a:cubicBezTo>
                      <a:pt x="382852" y="166689"/>
                      <a:pt x="388180" y="165547"/>
                      <a:pt x="393128" y="163264"/>
                    </a:cubicBezTo>
                    <a:lnTo>
                      <a:pt x="553347" y="87150"/>
                    </a:lnTo>
                    <a:cubicBezTo>
                      <a:pt x="558675" y="84486"/>
                      <a:pt x="564384" y="82964"/>
                      <a:pt x="570092" y="82203"/>
                    </a:cubicBezTo>
                    <a:lnTo>
                      <a:pt x="651915" y="72689"/>
                    </a:lnTo>
                    <a:lnTo>
                      <a:pt x="750482" y="64697"/>
                    </a:lnTo>
                    <a:lnTo>
                      <a:pt x="847908" y="61272"/>
                    </a:lnTo>
                    <a:lnTo>
                      <a:pt x="946856" y="60891"/>
                    </a:lnTo>
                    <a:lnTo>
                      <a:pt x="1046565" y="62413"/>
                    </a:lnTo>
                    <a:lnTo>
                      <a:pt x="1147796" y="65838"/>
                    </a:lnTo>
                    <a:lnTo>
                      <a:pt x="1250169" y="72308"/>
                    </a:lnTo>
                    <a:lnTo>
                      <a:pt x="1354826" y="77636"/>
                    </a:lnTo>
                    <a:cubicBezTo>
                      <a:pt x="1354826" y="77636"/>
                      <a:pt x="1449207" y="84486"/>
                      <a:pt x="1452632" y="84486"/>
                    </a:cubicBezTo>
                    <a:cubicBezTo>
                      <a:pt x="1469377" y="84486"/>
                      <a:pt x="1482697" y="70786"/>
                      <a:pt x="1482697" y="54421"/>
                    </a:cubicBezTo>
                    <a:cubicBezTo>
                      <a:pt x="1482316" y="39579"/>
                      <a:pt x="1471660" y="27020"/>
                      <a:pt x="1457199" y="24737"/>
                    </a:cubicBezTo>
                    <a:close/>
                  </a:path>
                </a:pathLst>
              </a:custGeom>
              <a:solidFill>
                <a:schemeClr val="accent3"/>
              </a:solidFill>
              <a:ln w="3801" cap="flat">
                <a:noFill/>
                <a:prstDash val="solid"/>
                <a:miter/>
              </a:ln>
            </p:spPr>
            <p:txBody>
              <a:bodyPr rtlCol="0" anchor="ctr"/>
              <a:lstStyle/>
              <a:p>
                <a:endParaRPr lang="en-US"/>
              </a:p>
            </p:txBody>
          </p:sp>
        </p:grpSp>
        <p:pic>
          <p:nvPicPr>
            <p:cNvPr id="7" name="Graphic 6">
              <a:extLst>
                <a:ext uri="{FF2B5EF4-FFF2-40B4-BE49-F238E27FC236}">
                  <a16:creationId xmlns:a16="http://schemas.microsoft.com/office/drawing/2014/main" xmlns="" id="{23B0B4EF-1143-470E-BDF9-2EE40545E35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700352">
              <a:off x="5192973" y="3953821"/>
              <a:ext cx="1528840" cy="1903839"/>
            </a:xfrm>
            <a:prstGeom prst="rect">
              <a:avLst/>
            </a:prstGeom>
          </p:spPr>
        </p:pic>
      </p:grpSp>
      <p:sp>
        <p:nvSpPr>
          <p:cNvPr id="33" name="TextBox 32">
            <a:extLst>
              <a:ext uri="{FF2B5EF4-FFF2-40B4-BE49-F238E27FC236}">
                <a16:creationId xmlns:a16="http://schemas.microsoft.com/office/drawing/2014/main" xmlns="" id="{B11AA211-C63E-408D-A5AF-3A1F4D24F2D8}"/>
              </a:ext>
            </a:extLst>
          </p:cNvPr>
          <p:cNvSpPr txBox="1"/>
          <p:nvPr/>
        </p:nvSpPr>
        <p:spPr>
          <a:xfrm>
            <a:off x="6355177" y="3557088"/>
            <a:ext cx="5713451" cy="369332"/>
          </a:xfrm>
          <a:prstGeom prst="rect">
            <a:avLst/>
          </a:prstGeom>
          <a:noFill/>
        </p:spPr>
        <p:txBody>
          <a:bodyPr wrap="square" rtlCol="0">
            <a:spAutoFit/>
          </a:bodyPr>
          <a:lstStyle/>
          <a:p>
            <a:r>
              <a:rPr lang="en-US" altLang="ko-KR" b="1" dirty="0" err="1">
                <a:solidFill>
                  <a:schemeClr val="tx1">
                    <a:lumMod val="85000"/>
                    <a:lumOff val="15000"/>
                  </a:schemeClr>
                </a:solidFill>
                <a:cs typeface="Arial" pitchFamily="34" charset="0"/>
              </a:rPr>
              <a:t>Chải</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răng</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đúng</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cách</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ít</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nhất</a:t>
            </a:r>
            <a:r>
              <a:rPr lang="en-US" altLang="ko-KR" b="1" dirty="0">
                <a:solidFill>
                  <a:schemeClr val="tx1">
                    <a:lumMod val="85000"/>
                    <a:lumOff val="15000"/>
                  </a:schemeClr>
                </a:solidFill>
                <a:cs typeface="Arial" pitchFamily="34" charset="0"/>
              </a:rPr>
              <a:t> 2 </a:t>
            </a:r>
            <a:r>
              <a:rPr lang="en-US" altLang="ko-KR" b="1" dirty="0" err="1">
                <a:solidFill>
                  <a:schemeClr val="tx1">
                    <a:lumMod val="85000"/>
                    <a:lumOff val="15000"/>
                  </a:schemeClr>
                </a:solidFill>
                <a:cs typeface="Arial" pitchFamily="34" charset="0"/>
              </a:rPr>
              <a:t>lần</a:t>
            </a:r>
            <a:r>
              <a:rPr lang="en-US" altLang="ko-KR" b="1" dirty="0">
                <a:solidFill>
                  <a:schemeClr val="tx1">
                    <a:lumMod val="85000"/>
                    <a:lumOff val="15000"/>
                  </a:schemeClr>
                </a:solidFill>
                <a:cs typeface="Arial" pitchFamily="34" charset="0"/>
              </a:rPr>
              <a:t>/</a:t>
            </a:r>
            <a:r>
              <a:rPr lang="en-US" altLang="ko-KR" b="1" dirty="0" err="1">
                <a:solidFill>
                  <a:schemeClr val="tx1">
                    <a:lumMod val="85000"/>
                    <a:lumOff val="15000"/>
                  </a:schemeClr>
                </a:solidFill>
                <a:cs typeface="Arial" pitchFamily="34" charset="0"/>
              </a:rPr>
              <a:t>ngày</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sau</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bữa</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ăn</a:t>
            </a:r>
            <a:r>
              <a:rPr lang="en-US" altLang="ko-KR" b="1" dirty="0">
                <a:solidFill>
                  <a:schemeClr val="tx1">
                    <a:lumMod val="85000"/>
                    <a:lumOff val="15000"/>
                  </a:schemeClr>
                </a:solidFill>
                <a:cs typeface="Arial" pitchFamily="34" charset="0"/>
              </a:rPr>
              <a:t> </a:t>
            </a:r>
            <a:endParaRPr lang="ko-KR" altLang="en-US" b="1" dirty="0">
              <a:solidFill>
                <a:schemeClr val="tx1">
                  <a:lumMod val="85000"/>
                  <a:lumOff val="15000"/>
                </a:schemeClr>
              </a:solidFill>
              <a:cs typeface="Arial" pitchFamily="34" charset="0"/>
            </a:endParaRPr>
          </a:p>
        </p:txBody>
      </p:sp>
      <p:sp>
        <p:nvSpPr>
          <p:cNvPr id="36" name="TextBox 35">
            <a:extLst>
              <a:ext uri="{FF2B5EF4-FFF2-40B4-BE49-F238E27FC236}">
                <a16:creationId xmlns:a16="http://schemas.microsoft.com/office/drawing/2014/main" xmlns="" id="{6AD59B6F-450D-4824-9244-AB2218E3127D}"/>
              </a:ext>
            </a:extLst>
          </p:cNvPr>
          <p:cNvSpPr txBox="1"/>
          <p:nvPr/>
        </p:nvSpPr>
        <p:spPr>
          <a:xfrm>
            <a:off x="6355179" y="2295556"/>
            <a:ext cx="5451251" cy="369332"/>
          </a:xfrm>
          <a:prstGeom prst="rect">
            <a:avLst/>
          </a:prstGeom>
          <a:noFill/>
        </p:spPr>
        <p:txBody>
          <a:bodyPr wrap="square" rtlCol="0">
            <a:spAutoFit/>
          </a:bodyPr>
          <a:lstStyle/>
          <a:p>
            <a:r>
              <a:rPr lang="en-US" altLang="ko-KR" b="1" dirty="0" err="1">
                <a:solidFill>
                  <a:schemeClr val="tx1">
                    <a:lumMod val="85000"/>
                    <a:lumOff val="15000"/>
                  </a:schemeClr>
                </a:solidFill>
                <a:cs typeface="Arial" pitchFamily="34" charset="0"/>
              </a:rPr>
              <a:t>Sử</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dụng</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chỉ</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nha</a:t>
            </a:r>
            <a:r>
              <a:rPr lang="en-US" altLang="ko-KR" b="1" dirty="0">
                <a:solidFill>
                  <a:schemeClr val="tx1">
                    <a:lumMod val="85000"/>
                    <a:lumOff val="15000"/>
                  </a:schemeClr>
                </a:solidFill>
                <a:cs typeface="Arial" pitchFamily="34" charset="0"/>
              </a:rPr>
              <a:t> khoa</a:t>
            </a:r>
            <a:endParaRPr lang="ko-KR" altLang="en-US" b="1" dirty="0">
              <a:solidFill>
                <a:schemeClr val="tx1">
                  <a:lumMod val="85000"/>
                  <a:lumOff val="15000"/>
                </a:schemeClr>
              </a:solidFill>
              <a:cs typeface="Arial" pitchFamily="34" charset="0"/>
            </a:endParaRPr>
          </a:p>
        </p:txBody>
      </p:sp>
      <p:sp>
        <p:nvSpPr>
          <p:cNvPr id="39" name="TextBox 38">
            <a:extLst>
              <a:ext uri="{FF2B5EF4-FFF2-40B4-BE49-F238E27FC236}">
                <a16:creationId xmlns:a16="http://schemas.microsoft.com/office/drawing/2014/main" xmlns="" id="{4D3D169E-06D4-4851-83F7-32D65C585A7E}"/>
              </a:ext>
            </a:extLst>
          </p:cNvPr>
          <p:cNvSpPr txBox="1"/>
          <p:nvPr/>
        </p:nvSpPr>
        <p:spPr>
          <a:xfrm>
            <a:off x="6355178" y="4637036"/>
            <a:ext cx="5451253" cy="369332"/>
          </a:xfrm>
          <a:prstGeom prst="rect">
            <a:avLst/>
          </a:prstGeom>
          <a:noFill/>
        </p:spPr>
        <p:txBody>
          <a:bodyPr wrap="square" rtlCol="0">
            <a:spAutoFit/>
          </a:bodyPr>
          <a:lstStyle/>
          <a:p>
            <a:r>
              <a:rPr lang="en-US" altLang="ko-KR" b="1" dirty="0" err="1">
                <a:solidFill>
                  <a:schemeClr val="tx1">
                    <a:lumMod val="85000"/>
                    <a:lumOff val="15000"/>
                  </a:schemeClr>
                </a:solidFill>
                <a:cs typeface="Arial" pitchFamily="34" charset="0"/>
              </a:rPr>
              <a:t>Sử</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dụng</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nước</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súc</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miệng</a:t>
            </a:r>
            <a:endParaRPr lang="ko-KR" altLang="en-US" b="1" dirty="0">
              <a:solidFill>
                <a:schemeClr val="tx1">
                  <a:lumMod val="85000"/>
                  <a:lumOff val="15000"/>
                </a:schemeClr>
              </a:solidFill>
              <a:cs typeface="Arial" pitchFamily="34" charset="0"/>
            </a:endParaRPr>
          </a:p>
        </p:txBody>
      </p:sp>
      <p:sp>
        <p:nvSpPr>
          <p:cNvPr id="42" name="TextBox 41">
            <a:extLst>
              <a:ext uri="{FF2B5EF4-FFF2-40B4-BE49-F238E27FC236}">
                <a16:creationId xmlns:a16="http://schemas.microsoft.com/office/drawing/2014/main" xmlns="" id="{ED9BD43D-AA2B-4EA7-836D-9808512B9103}"/>
              </a:ext>
            </a:extLst>
          </p:cNvPr>
          <p:cNvSpPr txBox="1"/>
          <p:nvPr/>
        </p:nvSpPr>
        <p:spPr>
          <a:xfrm>
            <a:off x="6355178" y="5781967"/>
            <a:ext cx="5451253" cy="369332"/>
          </a:xfrm>
          <a:prstGeom prst="rect">
            <a:avLst/>
          </a:prstGeom>
          <a:noFill/>
        </p:spPr>
        <p:txBody>
          <a:bodyPr wrap="square" rtlCol="0">
            <a:spAutoFit/>
          </a:bodyPr>
          <a:lstStyle/>
          <a:p>
            <a:r>
              <a:rPr lang="en-US" altLang="ko-KR" b="1" dirty="0" err="1">
                <a:solidFill>
                  <a:schemeClr val="tx1">
                    <a:lumMod val="85000"/>
                    <a:lumOff val="15000"/>
                  </a:schemeClr>
                </a:solidFill>
                <a:cs typeface="Arial" pitchFamily="34" charset="0"/>
              </a:rPr>
              <a:t>Vệ</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sinh</a:t>
            </a:r>
            <a:r>
              <a:rPr lang="en-US" altLang="ko-KR" b="1" dirty="0">
                <a:solidFill>
                  <a:schemeClr val="tx1">
                    <a:lumMod val="85000"/>
                    <a:lumOff val="15000"/>
                  </a:schemeClr>
                </a:solidFill>
                <a:cs typeface="Arial" pitchFamily="34" charset="0"/>
              </a:rPr>
              <a:t> </a:t>
            </a:r>
            <a:r>
              <a:rPr lang="en-US" altLang="ko-KR" b="1" dirty="0" err="1">
                <a:solidFill>
                  <a:schemeClr val="tx1">
                    <a:lumMod val="85000"/>
                    <a:lumOff val="15000"/>
                  </a:schemeClr>
                </a:solidFill>
                <a:cs typeface="Arial" pitchFamily="34" charset="0"/>
              </a:rPr>
              <a:t>lưỡi</a:t>
            </a:r>
            <a:endParaRPr lang="ko-KR" altLang="en-US" b="1" dirty="0">
              <a:solidFill>
                <a:schemeClr val="tx1">
                  <a:lumMod val="85000"/>
                  <a:lumOff val="15000"/>
                </a:schemeClr>
              </a:solidFill>
              <a:cs typeface="Arial" pitchFamily="34" charset="0"/>
            </a:endParaRPr>
          </a:p>
        </p:txBody>
      </p:sp>
      <p:sp>
        <p:nvSpPr>
          <p:cNvPr id="44" name="Freeform: Shape 43">
            <a:extLst>
              <a:ext uri="{FF2B5EF4-FFF2-40B4-BE49-F238E27FC236}">
                <a16:creationId xmlns:a16="http://schemas.microsoft.com/office/drawing/2014/main" xmlns="" id="{CE82EA81-1077-434F-B3C0-878B3EC0E89E}"/>
              </a:ext>
            </a:extLst>
          </p:cNvPr>
          <p:cNvSpPr/>
          <p:nvPr/>
        </p:nvSpPr>
        <p:spPr>
          <a:xfrm>
            <a:off x="5669215" y="4502428"/>
            <a:ext cx="323464" cy="535484"/>
          </a:xfrm>
          <a:custGeom>
            <a:avLst/>
            <a:gdLst>
              <a:gd name="connsiteX0" fmla="*/ 365907 w 1133475"/>
              <a:gd name="connsiteY0" fmla="*/ 423863 h 1876425"/>
              <a:gd name="connsiteX1" fmla="*/ 365907 w 1133475"/>
              <a:gd name="connsiteY1" fmla="*/ 338138 h 1876425"/>
              <a:gd name="connsiteX2" fmla="*/ 302090 w 1133475"/>
              <a:gd name="connsiteY2" fmla="*/ 241935 h 1876425"/>
              <a:gd name="connsiteX3" fmla="*/ 301138 w 1133475"/>
              <a:gd name="connsiteY3" fmla="*/ 60960 h 1876425"/>
              <a:gd name="connsiteX4" fmla="*/ 359240 w 1133475"/>
              <a:gd name="connsiteY4" fmla="*/ 0 h 1876425"/>
              <a:gd name="connsiteX5" fmla="*/ 783102 w 1133475"/>
              <a:gd name="connsiteY5" fmla="*/ 0 h 1876425"/>
              <a:gd name="connsiteX6" fmla="*/ 842157 w 1133475"/>
              <a:gd name="connsiteY6" fmla="*/ 60007 h 1876425"/>
              <a:gd name="connsiteX7" fmla="*/ 842157 w 1133475"/>
              <a:gd name="connsiteY7" fmla="*/ 260032 h 1876425"/>
              <a:gd name="connsiteX8" fmla="*/ 780245 w 1133475"/>
              <a:gd name="connsiteY8" fmla="*/ 330518 h 1876425"/>
              <a:gd name="connsiteX9" fmla="*/ 774530 w 1133475"/>
              <a:gd name="connsiteY9" fmla="*/ 350520 h 1876425"/>
              <a:gd name="connsiteX10" fmla="*/ 850730 w 1133475"/>
              <a:gd name="connsiteY10" fmla="*/ 430530 h 1876425"/>
              <a:gd name="connsiteX11" fmla="*/ 988842 w 1133475"/>
              <a:gd name="connsiteY11" fmla="*/ 433388 h 1876425"/>
              <a:gd name="connsiteX12" fmla="*/ 1138385 w 1133475"/>
              <a:gd name="connsiteY12" fmla="*/ 591503 h 1876425"/>
              <a:gd name="connsiteX13" fmla="*/ 1138385 w 1133475"/>
              <a:gd name="connsiteY13" fmla="*/ 739140 h 1876425"/>
              <a:gd name="connsiteX14" fmla="*/ 1031705 w 1133475"/>
              <a:gd name="connsiteY14" fmla="*/ 888682 h 1876425"/>
              <a:gd name="connsiteX15" fmla="*/ 998367 w 1133475"/>
              <a:gd name="connsiteY15" fmla="*/ 936307 h 1876425"/>
              <a:gd name="connsiteX16" fmla="*/ 998367 w 1133475"/>
              <a:gd name="connsiteY16" fmla="*/ 1369695 h 1876425"/>
              <a:gd name="connsiteX17" fmla="*/ 1029800 w 1133475"/>
              <a:gd name="connsiteY17" fmla="*/ 1418273 h 1876425"/>
              <a:gd name="connsiteX18" fmla="*/ 1138385 w 1133475"/>
              <a:gd name="connsiteY18" fmla="*/ 1575435 h 1876425"/>
              <a:gd name="connsiteX19" fmla="*/ 1138385 w 1133475"/>
              <a:gd name="connsiteY19" fmla="*/ 1699260 h 1876425"/>
              <a:gd name="connsiteX20" fmla="*/ 970745 w 1133475"/>
              <a:gd name="connsiteY20" fmla="*/ 1875473 h 1876425"/>
              <a:gd name="connsiteX21" fmla="*/ 170645 w 1133475"/>
              <a:gd name="connsiteY21" fmla="*/ 1875473 h 1876425"/>
              <a:gd name="connsiteX22" fmla="*/ 1100 w 1133475"/>
              <a:gd name="connsiteY22" fmla="*/ 1700213 h 1876425"/>
              <a:gd name="connsiteX23" fmla="*/ 1100 w 1133475"/>
              <a:gd name="connsiteY23" fmla="*/ 1576388 h 1876425"/>
              <a:gd name="connsiteX24" fmla="*/ 118257 w 1133475"/>
              <a:gd name="connsiteY24" fmla="*/ 1412557 h 1876425"/>
              <a:gd name="connsiteX25" fmla="*/ 143975 w 1133475"/>
              <a:gd name="connsiteY25" fmla="*/ 1377315 h 1876425"/>
              <a:gd name="connsiteX26" fmla="*/ 143975 w 1133475"/>
              <a:gd name="connsiteY26" fmla="*/ 929640 h 1876425"/>
              <a:gd name="connsiteX27" fmla="*/ 115400 w 1133475"/>
              <a:gd name="connsiteY27" fmla="*/ 890588 h 1876425"/>
              <a:gd name="connsiteX28" fmla="*/ 7767 w 1133475"/>
              <a:gd name="connsiteY28" fmla="*/ 762953 h 1876425"/>
              <a:gd name="connsiteX29" fmla="*/ 6815 w 1133475"/>
              <a:gd name="connsiteY29" fmla="*/ 573405 h 1876425"/>
              <a:gd name="connsiteX30" fmla="*/ 180170 w 1133475"/>
              <a:gd name="connsiteY30" fmla="*/ 429578 h 1876425"/>
              <a:gd name="connsiteX31" fmla="*/ 351620 w 1133475"/>
              <a:gd name="connsiteY31" fmla="*/ 428625 h 1876425"/>
              <a:gd name="connsiteX32" fmla="*/ 365907 w 1133475"/>
              <a:gd name="connsiteY32" fmla="*/ 423863 h 1876425"/>
              <a:gd name="connsiteX33" fmla="*/ 456395 w 1133475"/>
              <a:gd name="connsiteY33" fmla="*/ 330518 h 1876425"/>
              <a:gd name="connsiteX34" fmla="*/ 456395 w 1133475"/>
              <a:gd name="connsiteY34" fmla="*/ 431482 h 1876425"/>
              <a:gd name="connsiteX35" fmla="*/ 691663 w 1133475"/>
              <a:gd name="connsiteY35" fmla="*/ 431482 h 1876425"/>
              <a:gd name="connsiteX36" fmla="*/ 691663 w 1133475"/>
              <a:gd name="connsiteY36" fmla="*/ 330518 h 1876425"/>
              <a:gd name="connsiteX37" fmla="*/ 456395 w 1133475"/>
              <a:gd name="connsiteY37" fmla="*/ 330518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3475" h="1876425">
                <a:moveTo>
                  <a:pt x="365907" y="423863"/>
                </a:moveTo>
                <a:cubicBezTo>
                  <a:pt x="365907" y="394335"/>
                  <a:pt x="365907" y="366713"/>
                  <a:pt x="365907" y="338138"/>
                </a:cubicBezTo>
                <a:cubicBezTo>
                  <a:pt x="302090" y="315278"/>
                  <a:pt x="302090" y="315278"/>
                  <a:pt x="302090" y="241935"/>
                </a:cubicBezTo>
                <a:cubicBezTo>
                  <a:pt x="302090" y="181928"/>
                  <a:pt x="303995" y="120968"/>
                  <a:pt x="301138" y="60960"/>
                </a:cubicBezTo>
                <a:cubicBezTo>
                  <a:pt x="300185" y="18097"/>
                  <a:pt x="316377" y="0"/>
                  <a:pt x="359240" y="0"/>
                </a:cubicBezTo>
                <a:cubicBezTo>
                  <a:pt x="500210" y="953"/>
                  <a:pt x="642132" y="953"/>
                  <a:pt x="783102" y="0"/>
                </a:cubicBezTo>
                <a:cubicBezTo>
                  <a:pt x="825013" y="0"/>
                  <a:pt x="843110" y="17145"/>
                  <a:pt x="842157" y="60007"/>
                </a:cubicBezTo>
                <a:cubicBezTo>
                  <a:pt x="840252" y="126682"/>
                  <a:pt x="839300" y="193357"/>
                  <a:pt x="842157" y="260032"/>
                </a:cubicBezTo>
                <a:cubicBezTo>
                  <a:pt x="844063" y="306705"/>
                  <a:pt x="832632" y="335280"/>
                  <a:pt x="780245" y="330518"/>
                </a:cubicBezTo>
                <a:cubicBezTo>
                  <a:pt x="778340" y="339090"/>
                  <a:pt x="775482" y="344805"/>
                  <a:pt x="774530" y="350520"/>
                </a:cubicBezTo>
                <a:cubicBezTo>
                  <a:pt x="769767" y="430530"/>
                  <a:pt x="769767" y="430530"/>
                  <a:pt x="850730" y="430530"/>
                </a:cubicBezTo>
                <a:cubicBezTo>
                  <a:pt x="896450" y="430530"/>
                  <a:pt x="943122" y="428625"/>
                  <a:pt x="988842" y="433388"/>
                </a:cubicBezTo>
                <a:cubicBezTo>
                  <a:pt x="1073615" y="441960"/>
                  <a:pt x="1134575" y="506730"/>
                  <a:pt x="1138385" y="591503"/>
                </a:cubicBezTo>
                <a:cubicBezTo>
                  <a:pt x="1140290" y="641032"/>
                  <a:pt x="1141242" y="689610"/>
                  <a:pt x="1138385" y="739140"/>
                </a:cubicBezTo>
                <a:cubicBezTo>
                  <a:pt x="1134575" y="810578"/>
                  <a:pt x="1098380" y="862013"/>
                  <a:pt x="1031705" y="888682"/>
                </a:cubicBezTo>
                <a:cubicBezTo>
                  <a:pt x="1006940" y="898207"/>
                  <a:pt x="998367" y="909638"/>
                  <a:pt x="998367" y="936307"/>
                </a:cubicBezTo>
                <a:cubicBezTo>
                  <a:pt x="999320" y="1081088"/>
                  <a:pt x="999320" y="1224915"/>
                  <a:pt x="998367" y="1369695"/>
                </a:cubicBezTo>
                <a:cubicBezTo>
                  <a:pt x="998367" y="1393507"/>
                  <a:pt x="1002177" y="1407795"/>
                  <a:pt x="1029800" y="1418273"/>
                </a:cubicBezTo>
                <a:cubicBezTo>
                  <a:pt x="1099332" y="1444943"/>
                  <a:pt x="1137432" y="1499235"/>
                  <a:pt x="1138385" y="1575435"/>
                </a:cubicBezTo>
                <a:cubicBezTo>
                  <a:pt x="1139338" y="1616393"/>
                  <a:pt x="1139338" y="1658303"/>
                  <a:pt x="1138385" y="1699260"/>
                </a:cubicBezTo>
                <a:cubicBezTo>
                  <a:pt x="1137432" y="1801178"/>
                  <a:pt x="1071710" y="1874520"/>
                  <a:pt x="970745" y="1875473"/>
                </a:cubicBezTo>
                <a:cubicBezTo>
                  <a:pt x="704045" y="1878330"/>
                  <a:pt x="437345" y="1878330"/>
                  <a:pt x="170645" y="1875473"/>
                </a:cubicBezTo>
                <a:cubicBezTo>
                  <a:pt x="68727" y="1874520"/>
                  <a:pt x="3957" y="1802130"/>
                  <a:pt x="1100" y="1700213"/>
                </a:cubicBezTo>
                <a:cubicBezTo>
                  <a:pt x="147" y="1659255"/>
                  <a:pt x="-805" y="1617345"/>
                  <a:pt x="1100" y="1576388"/>
                </a:cubicBezTo>
                <a:cubicBezTo>
                  <a:pt x="4910" y="1497330"/>
                  <a:pt x="43010" y="1442085"/>
                  <a:pt x="118257" y="1412557"/>
                </a:cubicBezTo>
                <a:cubicBezTo>
                  <a:pt x="129688" y="1407795"/>
                  <a:pt x="143975" y="1389698"/>
                  <a:pt x="143975" y="1377315"/>
                </a:cubicBezTo>
                <a:cubicBezTo>
                  <a:pt x="145880" y="1227773"/>
                  <a:pt x="145880" y="1079182"/>
                  <a:pt x="143975" y="929640"/>
                </a:cubicBezTo>
                <a:cubicBezTo>
                  <a:pt x="143975" y="916305"/>
                  <a:pt x="128735" y="896303"/>
                  <a:pt x="115400" y="890588"/>
                </a:cubicBezTo>
                <a:cubicBezTo>
                  <a:pt x="55392" y="866775"/>
                  <a:pt x="14435" y="825818"/>
                  <a:pt x="7767" y="762953"/>
                </a:cubicBezTo>
                <a:cubicBezTo>
                  <a:pt x="1100" y="700088"/>
                  <a:pt x="-805" y="635318"/>
                  <a:pt x="6815" y="573405"/>
                </a:cubicBezTo>
                <a:cubicBezTo>
                  <a:pt x="18245" y="481965"/>
                  <a:pt x="84920" y="432435"/>
                  <a:pt x="180170" y="429578"/>
                </a:cubicBezTo>
                <a:cubicBezTo>
                  <a:pt x="237320" y="428625"/>
                  <a:pt x="294470" y="428625"/>
                  <a:pt x="351620" y="428625"/>
                </a:cubicBezTo>
                <a:cubicBezTo>
                  <a:pt x="354477" y="429578"/>
                  <a:pt x="357335" y="427672"/>
                  <a:pt x="365907" y="423863"/>
                </a:cubicBezTo>
                <a:close/>
                <a:moveTo>
                  <a:pt x="456395" y="330518"/>
                </a:moveTo>
                <a:cubicBezTo>
                  <a:pt x="456395" y="367665"/>
                  <a:pt x="456395" y="399097"/>
                  <a:pt x="456395" y="431482"/>
                </a:cubicBezTo>
                <a:cubicBezTo>
                  <a:pt x="536405" y="431482"/>
                  <a:pt x="613557" y="431482"/>
                  <a:pt x="691663" y="431482"/>
                </a:cubicBezTo>
                <a:cubicBezTo>
                  <a:pt x="691663" y="396240"/>
                  <a:pt x="691663" y="363855"/>
                  <a:pt x="691663" y="330518"/>
                </a:cubicBezTo>
                <a:cubicBezTo>
                  <a:pt x="611652" y="330518"/>
                  <a:pt x="535452" y="330518"/>
                  <a:pt x="456395" y="330518"/>
                </a:cubicBezTo>
                <a:close/>
              </a:path>
            </a:pathLst>
          </a:custGeom>
          <a:solidFill>
            <a:schemeClr val="accent4"/>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0E60075B-1177-47AF-BC13-15FBB61A09D9}"/>
              </a:ext>
            </a:extLst>
          </p:cNvPr>
          <p:cNvSpPr/>
          <p:nvPr/>
        </p:nvSpPr>
        <p:spPr>
          <a:xfrm>
            <a:off x="5457451" y="2188847"/>
            <a:ext cx="598355" cy="441072"/>
          </a:xfrm>
          <a:custGeom>
            <a:avLst/>
            <a:gdLst>
              <a:gd name="connsiteX0" fmla="*/ 285241 w 438171"/>
              <a:gd name="connsiteY0" fmla="*/ 156774 h 322994"/>
              <a:gd name="connsiteX1" fmla="*/ 250805 w 438171"/>
              <a:gd name="connsiteY1" fmla="*/ 191807 h 322994"/>
              <a:gd name="connsiteX2" fmla="*/ 285639 w 438171"/>
              <a:gd name="connsiteY2" fmla="*/ 225646 h 322994"/>
              <a:gd name="connsiteX3" fmla="*/ 320273 w 438171"/>
              <a:gd name="connsiteY3" fmla="*/ 190812 h 322994"/>
              <a:gd name="connsiteX4" fmla="*/ 285241 w 438171"/>
              <a:gd name="connsiteY4" fmla="*/ 156774 h 322994"/>
              <a:gd name="connsiteX5" fmla="*/ 286435 w 438171"/>
              <a:gd name="connsiteY5" fmla="*/ 113978 h 322994"/>
              <a:gd name="connsiteX6" fmla="*/ 362671 w 438171"/>
              <a:gd name="connsiteY6" fmla="*/ 190812 h 322994"/>
              <a:gd name="connsiteX7" fmla="*/ 285440 w 438171"/>
              <a:gd name="connsiteY7" fmla="*/ 267844 h 322994"/>
              <a:gd name="connsiteX8" fmla="*/ 209004 w 438171"/>
              <a:gd name="connsiteY8" fmla="*/ 190613 h 322994"/>
              <a:gd name="connsiteX9" fmla="*/ 286435 w 438171"/>
              <a:gd name="connsiteY9" fmla="*/ 113978 h 322994"/>
              <a:gd name="connsiteX10" fmla="*/ 286236 w 438171"/>
              <a:gd name="connsiteY10" fmla="*/ 97457 h 322994"/>
              <a:gd name="connsiteX11" fmla="*/ 192084 w 438171"/>
              <a:gd name="connsiteY11" fmla="*/ 190414 h 322994"/>
              <a:gd name="connsiteX12" fmla="*/ 282056 w 438171"/>
              <a:gd name="connsiteY12" fmla="*/ 284565 h 322994"/>
              <a:gd name="connsiteX13" fmla="*/ 378993 w 438171"/>
              <a:gd name="connsiteY13" fmla="*/ 193798 h 322994"/>
              <a:gd name="connsiteX14" fmla="*/ 286236 w 438171"/>
              <a:gd name="connsiteY14" fmla="*/ 97457 h 322994"/>
              <a:gd name="connsiteX15" fmla="*/ 166407 w 438171"/>
              <a:gd name="connsiteY15" fmla="*/ 89893 h 322994"/>
              <a:gd name="connsiteX16" fmla="*/ 285639 w 438171"/>
              <a:gd name="connsiteY16" fmla="*/ 90291 h 322994"/>
              <a:gd name="connsiteX17" fmla="*/ 405069 w 438171"/>
              <a:gd name="connsiteY17" fmla="*/ 90092 h 322994"/>
              <a:gd name="connsiteX18" fmla="*/ 419600 w 438171"/>
              <a:gd name="connsiteY18" fmla="*/ 98850 h 322994"/>
              <a:gd name="connsiteX19" fmla="*/ 415022 w 438171"/>
              <a:gd name="connsiteY19" fmla="*/ 250527 h 322994"/>
              <a:gd name="connsiteX20" fmla="*/ 278075 w 438171"/>
              <a:gd name="connsiteY20" fmla="*/ 322782 h 322994"/>
              <a:gd name="connsiteX21" fmla="*/ 151677 w 438171"/>
              <a:gd name="connsiteY21" fmla="*/ 98452 h 322994"/>
              <a:gd name="connsiteX22" fmla="*/ 166407 w 438171"/>
              <a:gd name="connsiteY22" fmla="*/ 89893 h 322994"/>
              <a:gd name="connsiteX23" fmla="*/ 156304 w 438171"/>
              <a:gd name="connsiteY23" fmla="*/ 494 h 322994"/>
              <a:gd name="connsiteX24" fmla="*/ 197060 w 438171"/>
              <a:gd name="connsiteY24" fmla="*/ 15249 h 322994"/>
              <a:gd name="connsiteX25" fmla="*/ 209402 w 438171"/>
              <a:gd name="connsiteY25" fmla="*/ 39135 h 322994"/>
              <a:gd name="connsiteX26" fmla="*/ 400689 w 438171"/>
              <a:gd name="connsiteY26" fmla="*/ 72575 h 322994"/>
              <a:gd name="connsiteX27" fmla="*/ 169193 w 438171"/>
              <a:gd name="connsiteY27" fmla="*/ 72575 h 322994"/>
              <a:gd name="connsiteX28" fmla="*/ 182131 w 438171"/>
              <a:gd name="connsiteY28" fmla="*/ 59438 h 322994"/>
              <a:gd name="connsiteX29" fmla="*/ 174965 w 438171"/>
              <a:gd name="connsiteY29" fmla="*/ 20225 h 322994"/>
              <a:gd name="connsiteX30" fmla="*/ 135752 w 438171"/>
              <a:gd name="connsiteY30" fmla="*/ 32367 h 322994"/>
              <a:gd name="connsiteX31" fmla="*/ 123212 w 438171"/>
              <a:gd name="connsiteY31" fmla="*/ 78746 h 322994"/>
              <a:gd name="connsiteX32" fmla="*/ 100919 w 438171"/>
              <a:gd name="connsiteY32" fmla="*/ 177873 h 322994"/>
              <a:gd name="connsiteX33" fmla="*/ 49762 w 438171"/>
              <a:gd name="connsiteY33" fmla="*/ 219873 h 322994"/>
              <a:gd name="connsiteX34" fmla="*/ 6170 w 438171"/>
              <a:gd name="connsiteY34" fmla="*/ 213901 h 322994"/>
              <a:gd name="connsiteX35" fmla="*/ 0 w 438171"/>
              <a:gd name="connsiteY35" fmla="*/ 203153 h 322994"/>
              <a:gd name="connsiteX36" fmla="*/ 11346 w 438171"/>
              <a:gd name="connsiteY36" fmla="*/ 197778 h 322994"/>
              <a:gd name="connsiteX37" fmla="*/ 13336 w 438171"/>
              <a:gd name="connsiteY37" fmla="*/ 198177 h 322994"/>
              <a:gd name="connsiteX38" fmla="*/ 89174 w 438171"/>
              <a:gd name="connsiteY38" fmla="*/ 162148 h 322994"/>
              <a:gd name="connsiteX39" fmla="*/ 105298 w 438171"/>
              <a:gd name="connsiteY39" fmla="*/ 85712 h 322994"/>
              <a:gd name="connsiteX40" fmla="*/ 118833 w 438171"/>
              <a:gd name="connsiteY40" fmla="*/ 26196 h 322994"/>
              <a:gd name="connsiteX41" fmla="*/ 156304 w 438171"/>
              <a:gd name="connsiteY41" fmla="*/ 494 h 32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8171" h="322994">
                <a:moveTo>
                  <a:pt x="285241" y="156774"/>
                </a:moveTo>
                <a:cubicBezTo>
                  <a:pt x="266530" y="156973"/>
                  <a:pt x="250407" y="173096"/>
                  <a:pt x="250805" y="191807"/>
                </a:cubicBezTo>
                <a:cubicBezTo>
                  <a:pt x="251203" y="210120"/>
                  <a:pt x="267326" y="225845"/>
                  <a:pt x="285639" y="225646"/>
                </a:cubicBezTo>
                <a:cubicBezTo>
                  <a:pt x="304748" y="225646"/>
                  <a:pt x="320472" y="209921"/>
                  <a:pt x="320273" y="190812"/>
                </a:cubicBezTo>
                <a:cubicBezTo>
                  <a:pt x="320074" y="171902"/>
                  <a:pt x="304548" y="156575"/>
                  <a:pt x="285241" y="156774"/>
                </a:cubicBezTo>
                <a:close/>
                <a:moveTo>
                  <a:pt x="286435" y="113978"/>
                </a:moveTo>
                <a:cubicBezTo>
                  <a:pt x="328434" y="114177"/>
                  <a:pt x="362671" y="148613"/>
                  <a:pt x="362671" y="190812"/>
                </a:cubicBezTo>
                <a:cubicBezTo>
                  <a:pt x="362671" y="233608"/>
                  <a:pt x="328236" y="267844"/>
                  <a:pt x="285440" y="267844"/>
                </a:cubicBezTo>
                <a:cubicBezTo>
                  <a:pt x="242445" y="267844"/>
                  <a:pt x="208805" y="234006"/>
                  <a:pt x="209004" y="190613"/>
                </a:cubicBezTo>
                <a:cubicBezTo>
                  <a:pt x="209004" y="147817"/>
                  <a:pt x="243241" y="113978"/>
                  <a:pt x="286435" y="113978"/>
                </a:cubicBezTo>
                <a:close/>
                <a:moveTo>
                  <a:pt x="286236" y="97457"/>
                </a:moveTo>
                <a:cubicBezTo>
                  <a:pt x="234682" y="97059"/>
                  <a:pt x="192681" y="138262"/>
                  <a:pt x="192084" y="190414"/>
                </a:cubicBezTo>
                <a:cubicBezTo>
                  <a:pt x="191487" y="240773"/>
                  <a:pt x="232890" y="284166"/>
                  <a:pt x="282056" y="284565"/>
                </a:cubicBezTo>
                <a:cubicBezTo>
                  <a:pt x="336198" y="284963"/>
                  <a:pt x="378396" y="245352"/>
                  <a:pt x="378993" y="193798"/>
                </a:cubicBezTo>
                <a:cubicBezTo>
                  <a:pt x="379591" y="140054"/>
                  <a:pt x="338984" y="97855"/>
                  <a:pt x="286236" y="97457"/>
                </a:cubicBezTo>
                <a:close/>
                <a:moveTo>
                  <a:pt x="166407" y="89893"/>
                </a:moveTo>
                <a:cubicBezTo>
                  <a:pt x="206018" y="90490"/>
                  <a:pt x="245828" y="90291"/>
                  <a:pt x="285639" y="90291"/>
                </a:cubicBezTo>
                <a:cubicBezTo>
                  <a:pt x="325449" y="90291"/>
                  <a:pt x="365259" y="90490"/>
                  <a:pt x="405069" y="90092"/>
                </a:cubicBezTo>
                <a:cubicBezTo>
                  <a:pt x="412434" y="90092"/>
                  <a:pt x="416415" y="92480"/>
                  <a:pt x="419600" y="98850"/>
                </a:cubicBezTo>
                <a:cubicBezTo>
                  <a:pt x="445078" y="150205"/>
                  <a:pt x="445078" y="201560"/>
                  <a:pt x="415022" y="250527"/>
                </a:cubicBezTo>
                <a:cubicBezTo>
                  <a:pt x="384169" y="300887"/>
                  <a:pt x="337193" y="325569"/>
                  <a:pt x="278075" y="322782"/>
                </a:cubicBezTo>
                <a:cubicBezTo>
                  <a:pt x="166208" y="317806"/>
                  <a:pt x="98132" y="196186"/>
                  <a:pt x="151677" y="98452"/>
                </a:cubicBezTo>
                <a:cubicBezTo>
                  <a:pt x="155260" y="92082"/>
                  <a:pt x="159042" y="89893"/>
                  <a:pt x="166407" y="89893"/>
                </a:cubicBezTo>
                <a:close/>
                <a:moveTo>
                  <a:pt x="156304" y="494"/>
                </a:moveTo>
                <a:cubicBezTo>
                  <a:pt x="171183" y="-1621"/>
                  <a:pt x="186610" y="3007"/>
                  <a:pt x="197060" y="15249"/>
                </a:cubicBezTo>
                <a:cubicBezTo>
                  <a:pt x="202434" y="21817"/>
                  <a:pt x="205022" y="30775"/>
                  <a:pt x="209402" y="39135"/>
                </a:cubicBezTo>
                <a:cubicBezTo>
                  <a:pt x="278074" y="-277"/>
                  <a:pt x="360680" y="21618"/>
                  <a:pt x="400689" y="72575"/>
                </a:cubicBezTo>
                <a:cubicBezTo>
                  <a:pt x="323856" y="72575"/>
                  <a:pt x="247819" y="72575"/>
                  <a:pt x="169193" y="72575"/>
                </a:cubicBezTo>
                <a:cubicBezTo>
                  <a:pt x="174368" y="67201"/>
                  <a:pt x="178150" y="63220"/>
                  <a:pt x="182131" y="59438"/>
                </a:cubicBezTo>
                <a:cubicBezTo>
                  <a:pt x="194871" y="47495"/>
                  <a:pt x="191288" y="26993"/>
                  <a:pt x="174965" y="20225"/>
                </a:cubicBezTo>
                <a:cubicBezTo>
                  <a:pt x="160236" y="14054"/>
                  <a:pt x="144909" y="18433"/>
                  <a:pt x="135752" y="32367"/>
                </a:cubicBezTo>
                <a:cubicBezTo>
                  <a:pt x="126596" y="46300"/>
                  <a:pt x="124008" y="62423"/>
                  <a:pt x="123212" y="78746"/>
                </a:cubicBezTo>
                <a:cubicBezTo>
                  <a:pt x="121421" y="112982"/>
                  <a:pt x="116843" y="146821"/>
                  <a:pt x="100919" y="177873"/>
                </a:cubicBezTo>
                <a:cubicBezTo>
                  <a:pt x="89772" y="199172"/>
                  <a:pt x="74445" y="215295"/>
                  <a:pt x="49762" y="219873"/>
                </a:cubicBezTo>
                <a:cubicBezTo>
                  <a:pt x="34635" y="222660"/>
                  <a:pt x="19905" y="219873"/>
                  <a:pt x="6170" y="213901"/>
                </a:cubicBezTo>
                <a:cubicBezTo>
                  <a:pt x="3185" y="212508"/>
                  <a:pt x="1990" y="206935"/>
                  <a:pt x="0" y="203153"/>
                </a:cubicBezTo>
                <a:cubicBezTo>
                  <a:pt x="3782" y="201361"/>
                  <a:pt x="7564" y="199371"/>
                  <a:pt x="11346" y="197778"/>
                </a:cubicBezTo>
                <a:cubicBezTo>
                  <a:pt x="11744" y="197579"/>
                  <a:pt x="12540" y="197977"/>
                  <a:pt x="13336" y="198177"/>
                </a:cubicBezTo>
                <a:cubicBezTo>
                  <a:pt x="52549" y="208925"/>
                  <a:pt x="72653" y="199570"/>
                  <a:pt x="89174" y="162148"/>
                </a:cubicBezTo>
                <a:cubicBezTo>
                  <a:pt x="99923" y="137864"/>
                  <a:pt x="103904" y="111987"/>
                  <a:pt x="105298" y="85712"/>
                </a:cubicBezTo>
                <a:cubicBezTo>
                  <a:pt x="106492" y="65011"/>
                  <a:pt x="108483" y="44708"/>
                  <a:pt x="118833" y="26196"/>
                </a:cubicBezTo>
                <a:cubicBezTo>
                  <a:pt x="127094" y="11467"/>
                  <a:pt x="141425" y="2609"/>
                  <a:pt x="156304" y="494"/>
                </a:cubicBezTo>
                <a:close/>
              </a:path>
            </a:pathLst>
          </a:custGeom>
          <a:solidFill>
            <a:schemeClr val="accent1"/>
          </a:solidFill>
          <a:ln w="9525" cap="flat">
            <a:noFill/>
            <a:prstDash val="solid"/>
            <a:miter/>
          </a:ln>
        </p:spPr>
        <p:txBody>
          <a:bodyPr rtlCol="0" anchor="ctr"/>
          <a:lstStyle/>
          <a:p>
            <a:endParaRPr lang="en-US" dirty="0"/>
          </a:p>
        </p:txBody>
      </p:sp>
      <p:grpSp>
        <p:nvGrpSpPr>
          <p:cNvPr id="3" name="Group 2">
            <a:extLst>
              <a:ext uri="{FF2B5EF4-FFF2-40B4-BE49-F238E27FC236}">
                <a16:creationId xmlns:a16="http://schemas.microsoft.com/office/drawing/2014/main" xmlns="" id="{D205EC07-C5DC-15A2-01C5-0B5C3C9C27D2}"/>
              </a:ext>
            </a:extLst>
          </p:cNvPr>
          <p:cNvGrpSpPr/>
          <p:nvPr/>
        </p:nvGrpSpPr>
        <p:grpSpPr>
          <a:xfrm rot="7020268">
            <a:off x="5408212" y="3496672"/>
            <a:ext cx="872304" cy="350385"/>
            <a:chOff x="5005473" y="4141321"/>
            <a:chExt cx="6805425" cy="2223034"/>
          </a:xfrm>
        </p:grpSpPr>
        <p:grpSp>
          <p:nvGrpSpPr>
            <p:cNvPr id="47" name="Group 46">
              <a:extLst>
                <a:ext uri="{FF2B5EF4-FFF2-40B4-BE49-F238E27FC236}">
                  <a16:creationId xmlns:a16="http://schemas.microsoft.com/office/drawing/2014/main" xmlns="" id="{50000D3A-E3C0-4665-BC73-4A4C980F5B3F}"/>
                </a:ext>
              </a:extLst>
            </p:cNvPr>
            <p:cNvGrpSpPr/>
            <p:nvPr/>
          </p:nvGrpSpPr>
          <p:grpSpPr>
            <a:xfrm>
              <a:off x="5090052" y="5237879"/>
              <a:ext cx="6720846" cy="1126476"/>
              <a:chOff x="3613677" y="4201880"/>
              <a:chExt cx="6720846" cy="1126476"/>
            </a:xfrm>
          </p:grpSpPr>
          <p:sp>
            <p:nvSpPr>
              <p:cNvPr id="49" name="Freeform: Shape 48">
                <a:extLst>
                  <a:ext uri="{FF2B5EF4-FFF2-40B4-BE49-F238E27FC236}">
                    <a16:creationId xmlns:a16="http://schemas.microsoft.com/office/drawing/2014/main" xmlns="" id="{3BFCC51D-95AF-1020-8D6A-9E144F185D9E}"/>
                  </a:ext>
                </a:extLst>
              </p:cNvPr>
              <p:cNvSpPr/>
              <p:nvPr/>
            </p:nvSpPr>
            <p:spPr>
              <a:xfrm>
                <a:off x="3731164" y="4201880"/>
                <a:ext cx="1499709" cy="941610"/>
              </a:xfrm>
              <a:custGeom>
                <a:avLst/>
                <a:gdLst>
                  <a:gd name="connsiteX0" fmla="*/ 107118 w 1499709"/>
                  <a:gd name="connsiteY0" fmla="*/ 0 h 941610"/>
                  <a:gd name="connsiteX1" fmla="*/ 205763 w 1499709"/>
                  <a:gd name="connsiteY1" fmla="*/ 65599 h 941610"/>
                  <a:gd name="connsiteX2" fmla="*/ 214239 w 1499709"/>
                  <a:gd name="connsiteY2" fmla="*/ 107112 h 941610"/>
                  <a:gd name="connsiteX3" fmla="*/ 222715 w 1499709"/>
                  <a:gd name="connsiteY3" fmla="*/ 65599 h 941610"/>
                  <a:gd name="connsiteX4" fmla="*/ 321356 w 1499709"/>
                  <a:gd name="connsiteY4" fmla="*/ 0 h 941610"/>
                  <a:gd name="connsiteX5" fmla="*/ 420001 w 1499709"/>
                  <a:gd name="connsiteY5" fmla="*/ 65599 h 941610"/>
                  <a:gd name="connsiteX6" fmla="*/ 428477 w 1499709"/>
                  <a:gd name="connsiteY6" fmla="*/ 107112 h 941610"/>
                  <a:gd name="connsiteX7" fmla="*/ 436953 w 1499709"/>
                  <a:gd name="connsiteY7" fmla="*/ 65599 h 941610"/>
                  <a:gd name="connsiteX8" fmla="*/ 535594 w 1499709"/>
                  <a:gd name="connsiteY8" fmla="*/ 0 h 941610"/>
                  <a:gd name="connsiteX9" fmla="*/ 634239 w 1499709"/>
                  <a:gd name="connsiteY9" fmla="*/ 65599 h 941610"/>
                  <a:gd name="connsiteX10" fmla="*/ 642715 w 1499709"/>
                  <a:gd name="connsiteY10" fmla="*/ 107113 h 941610"/>
                  <a:gd name="connsiteX11" fmla="*/ 651190 w 1499709"/>
                  <a:gd name="connsiteY11" fmla="*/ 65599 h 941610"/>
                  <a:gd name="connsiteX12" fmla="*/ 749832 w 1499709"/>
                  <a:gd name="connsiteY12" fmla="*/ 0 h 941610"/>
                  <a:gd name="connsiteX13" fmla="*/ 848477 w 1499709"/>
                  <a:gd name="connsiteY13" fmla="*/ 65599 h 941610"/>
                  <a:gd name="connsiteX14" fmla="*/ 856953 w 1499709"/>
                  <a:gd name="connsiteY14" fmla="*/ 107113 h 941610"/>
                  <a:gd name="connsiteX15" fmla="*/ 865428 w 1499709"/>
                  <a:gd name="connsiteY15" fmla="*/ 65599 h 941610"/>
                  <a:gd name="connsiteX16" fmla="*/ 964070 w 1499709"/>
                  <a:gd name="connsiteY16" fmla="*/ 0 h 941610"/>
                  <a:gd name="connsiteX17" fmla="*/ 1062715 w 1499709"/>
                  <a:gd name="connsiteY17" fmla="*/ 65599 h 941610"/>
                  <a:gd name="connsiteX18" fmla="*/ 1071191 w 1499709"/>
                  <a:gd name="connsiteY18" fmla="*/ 107113 h 941610"/>
                  <a:gd name="connsiteX19" fmla="*/ 1079666 w 1499709"/>
                  <a:gd name="connsiteY19" fmla="*/ 65599 h 941610"/>
                  <a:gd name="connsiteX20" fmla="*/ 1178308 w 1499709"/>
                  <a:gd name="connsiteY20" fmla="*/ 0 h 941610"/>
                  <a:gd name="connsiteX21" fmla="*/ 1276953 w 1499709"/>
                  <a:gd name="connsiteY21" fmla="*/ 65599 h 941610"/>
                  <a:gd name="connsiteX22" fmla="*/ 1285428 w 1499709"/>
                  <a:gd name="connsiteY22" fmla="*/ 107106 h 941610"/>
                  <a:gd name="connsiteX23" fmla="*/ 1293902 w 1499709"/>
                  <a:gd name="connsiteY23" fmla="*/ 65599 h 941610"/>
                  <a:gd name="connsiteX24" fmla="*/ 1392543 w 1499709"/>
                  <a:gd name="connsiteY24" fmla="*/ 0 h 941610"/>
                  <a:gd name="connsiteX25" fmla="*/ 1499665 w 1499709"/>
                  <a:gd name="connsiteY25" fmla="*/ 107118 h 941610"/>
                  <a:gd name="connsiteX26" fmla="*/ 1499665 w 1499709"/>
                  <a:gd name="connsiteY26" fmla="*/ 834492 h 941610"/>
                  <a:gd name="connsiteX27" fmla="*/ 1394273 w 1499709"/>
                  <a:gd name="connsiteY27" fmla="*/ 941610 h 941610"/>
                  <a:gd name="connsiteX28" fmla="*/ 1293929 w 1499709"/>
                  <a:gd name="connsiteY28" fmla="*/ 876011 h 941610"/>
                  <a:gd name="connsiteX29" fmla="*/ 1285428 w 1499709"/>
                  <a:gd name="connsiteY29" fmla="*/ 834505 h 941610"/>
                  <a:gd name="connsiteX30" fmla="*/ 1277951 w 1499709"/>
                  <a:gd name="connsiteY30" fmla="*/ 876011 h 941610"/>
                  <a:gd name="connsiteX31" fmla="*/ 1180037 w 1499709"/>
                  <a:gd name="connsiteY31" fmla="*/ 941610 h 941610"/>
                  <a:gd name="connsiteX32" fmla="*/ 1079693 w 1499709"/>
                  <a:gd name="connsiteY32" fmla="*/ 876011 h 941610"/>
                  <a:gd name="connsiteX33" fmla="*/ 1071191 w 1499709"/>
                  <a:gd name="connsiteY33" fmla="*/ 834497 h 941610"/>
                  <a:gd name="connsiteX34" fmla="*/ 1063713 w 1499709"/>
                  <a:gd name="connsiteY34" fmla="*/ 876011 h 941610"/>
                  <a:gd name="connsiteX35" fmla="*/ 965799 w 1499709"/>
                  <a:gd name="connsiteY35" fmla="*/ 941610 h 941610"/>
                  <a:gd name="connsiteX36" fmla="*/ 865455 w 1499709"/>
                  <a:gd name="connsiteY36" fmla="*/ 876011 h 941610"/>
                  <a:gd name="connsiteX37" fmla="*/ 856953 w 1499709"/>
                  <a:gd name="connsiteY37" fmla="*/ 834497 h 941610"/>
                  <a:gd name="connsiteX38" fmla="*/ 849475 w 1499709"/>
                  <a:gd name="connsiteY38" fmla="*/ 876011 h 941610"/>
                  <a:gd name="connsiteX39" fmla="*/ 751561 w 1499709"/>
                  <a:gd name="connsiteY39" fmla="*/ 941610 h 941610"/>
                  <a:gd name="connsiteX40" fmla="*/ 651217 w 1499709"/>
                  <a:gd name="connsiteY40" fmla="*/ 876011 h 941610"/>
                  <a:gd name="connsiteX41" fmla="*/ 642715 w 1499709"/>
                  <a:gd name="connsiteY41" fmla="*/ 834497 h 941610"/>
                  <a:gd name="connsiteX42" fmla="*/ 635237 w 1499709"/>
                  <a:gd name="connsiteY42" fmla="*/ 876011 h 941610"/>
                  <a:gd name="connsiteX43" fmla="*/ 537323 w 1499709"/>
                  <a:gd name="connsiteY43" fmla="*/ 941610 h 941610"/>
                  <a:gd name="connsiteX44" fmla="*/ 436980 w 1499709"/>
                  <a:gd name="connsiteY44" fmla="*/ 876011 h 941610"/>
                  <a:gd name="connsiteX45" fmla="*/ 428477 w 1499709"/>
                  <a:gd name="connsiteY45" fmla="*/ 834498 h 941610"/>
                  <a:gd name="connsiteX46" fmla="*/ 420999 w 1499709"/>
                  <a:gd name="connsiteY46" fmla="*/ 876011 h 941610"/>
                  <a:gd name="connsiteX47" fmla="*/ 323085 w 1499709"/>
                  <a:gd name="connsiteY47" fmla="*/ 941610 h 941610"/>
                  <a:gd name="connsiteX48" fmla="*/ 222742 w 1499709"/>
                  <a:gd name="connsiteY48" fmla="*/ 876011 h 941610"/>
                  <a:gd name="connsiteX49" fmla="*/ 214239 w 1499709"/>
                  <a:gd name="connsiteY49" fmla="*/ 834498 h 941610"/>
                  <a:gd name="connsiteX50" fmla="*/ 206761 w 1499709"/>
                  <a:gd name="connsiteY50" fmla="*/ 876011 h 941610"/>
                  <a:gd name="connsiteX51" fmla="*/ 108847 w 1499709"/>
                  <a:gd name="connsiteY51" fmla="*/ 941610 h 941610"/>
                  <a:gd name="connsiteX52" fmla="*/ 0 w 1499709"/>
                  <a:gd name="connsiteY52" fmla="*/ 834492 h 941610"/>
                  <a:gd name="connsiteX53" fmla="*/ 0 w 1499709"/>
                  <a:gd name="connsiteY53" fmla="*/ 107118 h 941610"/>
                  <a:gd name="connsiteX54" fmla="*/ 107118 w 1499709"/>
                  <a:gd name="connsiteY54" fmla="*/ 0 h 9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99709" h="941610">
                    <a:moveTo>
                      <a:pt x="107118" y="0"/>
                    </a:moveTo>
                    <a:cubicBezTo>
                      <a:pt x="151177" y="0"/>
                      <a:pt x="189404" y="27212"/>
                      <a:pt x="205763" y="65599"/>
                    </a:cubicBezTo>
                    <a:lnTo>
                      <a:pt x="214239" y="107112"/>
                    </a:lnTo>
                    <a:lnTo>
                      <a:pt x="222715" y="65599"/>
                    </a:lnTo>
                    <a:cubicBezTo>
                      <a:pt x="239074" y="27212"/>
                      <a:pt x="277300" y="0"/>
                      <a:pt x="321356" y="0"/>
                    </a:cubicBezTo>
                    <a:cubicBezTo>
                      <a:pt x="365415" y="0"/>
                      <a:pt x="403642" y="27212"/>
                      <a:pt x="420001" y="65599"/>
                    </a:cubicBezTo>
                    <a:lnTo>
                      <a:pt x="428477" y="107112"/>
                    </a:lnTo>
                    <a:lnTo>
                      <a:pt x="436953" y="65599"/>
                    </a:lnTo>
                    <a:cubicBezTo>
                      <a:pt x="453312" y="27212"/>
                      <a:pt x="491538" y="0"/>
                      <a:pt x="535594" y="0"/>
                    </a:cubicBezTo>
                    <a:cubicBezTo>
                      <a:pt x="579653" y="0"/>
                      <a:pt x="617879" y="27212"/>
                      <a:pt x="634239" y="65599"/>
                    </a:cubicBezTo>
                    <a:lnTo>
                      <a:pt x="642715" y="107113"/>
                    </a:lnTo>
                    <a:lnTo>
                      <a:pt x="651190" y="65599"/>
                    </a:lnTo>
                    <a:cubicBezTo>
                      <a:pt x="667550" y="27212"/>
                      <a:pt x="705776" y="0"/>
                      <a:pt x="749832" y="0"/>
                    </a:cubicBezTo>
                    <a:cubicBezTo>
                      <a:pt x="793891" y="0"/>
                      <a:pt x="832117" y="27212"/>
                      <a:pt x="848477" y="65599"/>
                    </a:cubicBezTo>
                    <a:lnTo>
                      <a:pt x="856953" y="107113"/>
                    </a:lnTo>
                    <a:lnTo>
                      <a:pt x="865428" y="65599"/>
                    </a:lnTo>
                    <a:cubicBezTo>
                      <a:pt x="881788" y="27212"/>
                      <a:pt x="920014" y="0"/>
                      <a:pt x="964070" y="0"/>
                    </a:cubicBezTo>
                    <a:cubicBezTo>
                      <a:pt x="1008129" y="0"/>
                      <a:pt x="1046355" y="27212"/>
                      <a:pt x="1062715" y="65599"/>
                    </a:cubicBezTo>
                    <a:lnTo>
                      <a:pt x="1071191" y="107113"/>
                    </a:lnTo>
                    <a:lnTo>
                      <a:pt x="1079666" y="65599"/>
                    </a:lnTo>
                    <a:cubicBezTo>
                      <a:pt x="1096026" y="27212"/>
                      <a:pt x="1134252" y="0"/>
                      <a:pt x="1178308" y="0"/>
                    </a:cubicBezTo>
                    <a:cubicBezTo>
                      <a:pt x="1222367" y="0"/>
                      <a:pt x="1260593" y="27212"/>
                      <a:pt x="1276953" y="65599"/>
                    </a:cubicBezTo>
                    <a:lnTo>
                      <a:pt x="1285428" y="107106"/>
                    </a:lnTo>
                    <a:lnTo>
                      <a:pt x="1293902" y="65599"/>
                    </a:lnTo>
                    <a:cubicBezTo>
                      <a:pt x="1310261" y="27212"/>
                      <a:pt x="1348487" y="0"/>
                      <a:pt x="1392543" y="0"/>
                    </a:cubicBezTo>
                    <a:cubicBezTo>
                      <a:pt x="1451289" y="0"/>
                      <a:pt x="1499665" y="48377"/>
                      <a:pt x="1499665" y="107118"/>
                    </a:cubicBezTo>
                    <a:lnTo>
                      <a:pt x="1499665" y="834492"/>
                    </a:lnTo>
                    <a:cubicBezTo>
                      <a:pt x="1501391" y="893233"/>
                      <a:pt x="1453014" y="941610"/>
                      <a:pt x="1394273" y="941610"/>
                    </a:cubicBezTo>
                    <a:cubicBezTo>
                      <a:pt x="1348919" y="941610"/>
                      <a:pt x="1310369" y="914398"/>
                      <a:pt x="1293929" y="876011"/>
                    </a:cubicBezTo>
                    <a:lnTo>
                      <a:pt x="1285428" y="834505"/>
                    </a:lnTo>
                    <a:lnTo>
                      <a:pt x="1277951" y="876011"/>
                    </a:lnTo>
                    <a:cubicBezTo>
                      <a:pt x="1262319" y="914398"/>
                      <a:pt x="1224093" y="941610"/>
                      <a:pt x="1180037" y="941610"/>
                    </a:cubicBezTo>
                    <a:cubicBezTo>
                      <a:pt x="1134684" y="941610"/>
                      <a:pt x="1096134" y="914398"/>
                      <a:pt x="1079693" y="876011"/>
                    </a:cubicBezTo>
                    <a:lnTo>
                      <a:pt x="1071191" y="834497"/>
                    </a:lnTo>
                    <a:lnTo>
                      <a:pt x="1063713" y="876011"/>
                    </a:lnTo>
                    <a:cubicBezTo>
                      <a:pt x="1048081" y="914398"/>
                      <a:pt x="1009855" y="941610"/>
                      <a:pt x="965799" y="941610"/>
                    </a:cubicBezTo>
                    <a:cubicBezTo>
                      <a:pt x="920446" y="941610"/>
                      <a:pt x="881896" y="914398"/>
                      <a:pt x="865455" y="876011"/>
                    </a:cubicBezTo>
                    <a:lnTo>
                      <a:pt x="856953" y="834497"/>
                    </a:lnTo>
                    <a:lnTo>
                      <a:pt x="849475" y="876011"/>
                    </a:lnTo>
                    <a:cubicBezTo>
                      <a:pt x="833843" y="914398"/>
                      <a:pt x="795617" y="941610"/>
                      <a:pt x="751561" y="941610"/>
                    </a:cubicBezTo>
                    <a:cubicBezTo>
                      <a:pt x="706208" y="941610"/>
                      <a:pt x="667658" y="914398"/>
                      <a:pt x="651217" y="876011"/>
                    </a:cubicBezTo>
                    <a:lnTo>
                      <a:pt x="642715" y="834497"/>
                    </a:lnTo>
                    <a:lnTo>
                      <a:pt x="635237" y="876011"/>
                    </a:lnTo>
                    <a:cubicBezTo>
                      <a:pt x="619605" y="914398"/>
                      <a:pt x="581379" y="941610"/>
                      <a:pt x="537323" y="941610"/>
                    </a:cubicBezTo>
                    <a:cubicBezTo>
                      <a:pt x="491970" y="941610"/>
                      <a:pt x="453420" y="914398"/>
                      <a:pt x="436980" y="876011"/>
                    </a:cubicBezTo>
                    <a:lnTo>
                      <a:pt x="428477" y="834498"/>
                    </a:lnTo>
                    <a:lnTo>
                      <a:pt x="420999" y="876011"/>
                    </a:lnTo>
                    <a:cubicBezTo>
                      <a:pt x="405367" y="914398"/>
                      <a:pt x="367141" y="941610"/>
                      <a:pt x="323085" y="941610"/>
                    </a:cubicBezTo>
                    <a:cubicBezTo>
                      <a:pt x="277732" y="941610"/>
                      <a:pt x="239182" y="914398"/>
                      <a:pt x="222742" y="876011"/>
                    </a:cubicBezTo>
                    <a:lnTo>
                      <a:pt x="214239" y="834498"/>
                    </a:lnTo>
                    <a:lnTo>
                      <a:pt x="206761" y="876011"/>
                    </a:lnTo>
                    <a:cubicBezTo>
                      <a:pt x="191129" y="914398"/>
                      <a:pt x="152903" y="941610"/>
                      <a:pt x="108847" y="941610"/>
                    </a:cubicBezTo>
                    <a:cubicBezTo>
                      <a:pt x="48377" y="941610"/>
                      <a:pt x="0" y="893233"/>
                      <a:pt x="0" y="834492"/>
                    </a:cubicBezTo>
                    <a:lnTo>
                      <a:pt x="0" y="107118"/>
                    </a:lnTo>
                    <a:cubicBezTo>
                      <a:pt x="0" y="48377"/>
                      <a:pt x="48377" y="0"/>
                      <a:pt x="107118" y="0"/>
                    </a:cubicBezTo>
                    <a:close/>
                  </a:path>
                </a:pathLst>
              </a:custGeom>
              <a:solidFill>
                <a:schemeClr val="accent4"/>
              </a:solidFill>
              <a:ln w="3801" cap="flat">
                <a:noFill/>
                <a:prstDash val="solid"/>
                <a:miter/>
              </a:ln>
            </p:spPr>
            <p:txBody>
              <a:bodyPr wrap="square" rtlCol="0" anchor="ctr">
                <a:noAutofit/>
              </a:bodyPr>
              <a:lstStyle/>
              <a:p>
                <a:endParaRPr lang="en-US"/>
              </a:p>
            </p:txBody>
          </p:sp>
          <p:sp>
            <p:nvSpPr>
              <p:cNvPr id="50" name="Freeform: Shape 49">
                <a:extLst>
                  <a:ext uri="{FF2B5EF4-FFF2-40B4-BE49-F238E27FC236}">
                    <a16:creationId xmlns:a16="http://schemas.microsoft.com/office/drawing/2014/main" xmlns="" id="{CDD7AA49-621E-D649-0482-69976540AEC0}"/>
                  </a:ext>
                </a:extLst>
              </p:cNvPr>
              <p:cNvSpPr/>
              <p:nvPr/>
            </p:nvSpPr>
            <p:spPr>
              <a:xfrm>
                <a:off x="3764877" y="4254643"/>
                <a:ext cx="1433462" cy="737743"/>
              </a:xfrm>
              <a:custGeom>
                <a:avLst/>
                <a:gdLst>
                  <a:gd name="connsiteX0" fmla="*/ 1360306 w 1433462"/>
                  <a:gd name="connsiteY0" fmla="*/ 0 h 737743"/>
                  <a:gd name="connsiteX1" fmla="*/ 1433462 w 1433462"/>
                  <a:gd name="connsiteY1" fmla="*/ 82930 h 737743"/>
                  <a:gd name="connsiteX2" fmla="*/ 1433462 w 1433462"/>
                  <a:gd name="connsiteY2" fmla="*/ 737743 h 737743"/>
                  <a:gd name="connsiteX3" fmla="*/ 1287155 w 1433462"/>
                  <a:gd name="connsiteY3" fmla="*/ 737743 h 737743"/>
                  <a:gd name="connsiteX4" fmla="*/ 1287155 w 1433462"/>
                  <a:gd name="connsiteY4" fmla="*/ 82930 h 737743"/>
                  <a:gd name="connsiteX5" fmla="*/ 1360306 w 1433462"/>
                  <a:gd name="connsiteY5" fmla="*/ 0 h 737743"/>
                  <a:gd name="connsiteX6" fmla="*/ 1145781 w 1433462"/>
                  <a:gd name="connsiteY6" fmla="*/ 0 h 737743"/>
                  <a:gd name="connsiteX7" fmla="*/ 1218937 w 1433462"/>
                  <a:gd name="connsiteY7" fmla="*/ 82930 h 737743"/>
                  <a:gd name="connsiteX8" fmla="*/ 1218937 w 1433462"/>
                  <a:gd name="connsiteY8" fmla="*/ 737743 h 737743"/>
                  <a:gd name="connsiteX9" fmla="*/ 1072630 w 1433462"/>
                  <a:gd name="connsiteY9" fmla="*/ 737743 h 737743"/>
                  <a:gd name="connsiteX10" fmla="*/ 1072630 w 1433462"/>
                  <a:gd name="connsiteY10" fmla="*/ 82930 h 737743"/>
                  <a:gd name="connsiteX11" fmla="*/ 1145781 w 1433462"/>
                  <a:gd name="connsiteY11" fmla="*/ 0 h 737743"/>
                  <a:gd name="connsiteX12" fmla="*/ 931255 w 1433462"/>
                  <a:gd name="connsiteY12" fmla="*/ 0 h 737743"/>
                  <a:gd name="connsiteX13" fmla="*/ 1004411 w 1433462"/>
                  <a:gd name="connsiteY13" fmla="*/ 82930 h 737743"/>
                  <a:gd name="connsiteX14" fmla="*/ 1004411 w 1433462"/>
                  <a:gd name="connsiteY14" fmla="*/ 737743 h 737743"/>
                  <a:gd name="connsiteX15" fmla="*/ 858104 w 1433462"/>
                  <a:gd name="connsiteY15" fmla="*/ 737743 h 737743"/>
                  <a:gd name="connsiteX16" fmla="*/ 858104 w 1433462"/>
                  <a:gd name="connsiteY16" fmla="*/ 82930 h 737743"/>
                  <a:gd name="connsiteX17" fmla="*/ 931255 w 1433462"/>
                  <a:gd name="connsiteY17" fmla="*/ 0 h 737743"/>
                  <a:gd name="connsiteX18" fmla="*/ 716729 w 1433462"/>
                  <a:gd name="connsiteY18" fmla="*/ 0 h 737743"/>
                  <a:gd name="connsiteX19" fmla="*/ 789885 w 1433462"/>
                  <a:gd name="connsiteY19" fmla="*/ 82930 h 737743"/>
                  <a:gd name="connsiteX20" fmla="*/ 789885 w 1433462"/>
                  <a:gd name="connsiteY20" fmla="*/ 737743 h 737743"/>
                  <a:gd name="connsiteX21" fmla="*/ 643578 w 1433462"/>
                  <a:gd name="connsiteY21" fmla="*/ 737743 h 737743"/>
                  <a:gd name="connsiteX22" fmla="*/ 643578 w 1433462"/>
                  <a:gd name="connsiteY22" fmla="*/ 82930 h 737743"/>
                  <a:gd name="connsiteX23" fmla="*/ 716729 w 1433462"/>
                  <a:gd name="connsiteY23" fmla="*/ 0 h 737743"/>
                  <a:gd name="connsiteX24" fmla="*/ 502203 w 1433462"/>
                  <a:gd name="connsiteY24" fmla="*/ 0 h 737743"/>
                  <a:gd name="connsiteX25" fmla="*/ 575359 w 1433462"/>
                  <a:gd name="connsiteY25" fmla="*/ 82930 h 737743"/>
                  <a:gd name="connsiteX26" fmla="*/ 575359 w 1433462"/>
                  <a:gd name="connsiteY26" fmla="*/ 737743 h 737743"/>
                  <a:gd name="connsiteX27" fmla="*/ 429052 w 1433462"/>
                  <a:gd name="connsiteY27" fmla="*/ 737743 h 737743"/>
                  <a:gd name="connsiteX28" fmla="*/ 429052 w 1433462"/>
                  <a:gd name="connsiteY28" fmla="*/ 82930 h 737743"/>
                  <a:gd name="connsiteX29" fmla="*/ 502203 w 1433462"/>
                  <a:gd name="connsiteY29" fmla="*/ 0 h 737743"/>
                  <a:gd name="connsiteX30" fmla="*/ 287677 w 1433462"/>
                  <a:gd name="connsiteY30" fmla="*/ 0 h 737743"/>
                  <a:gd name="connsiteX31" fmla="*/ 360833 w 1433462"/>
                  <a:gd name="connsiteY31" fmla="*/ 82930 h 737743"/>
                  <a:gd name="connsiteX32" fmla="*/ 360833 w 1433462"/>
                  <a:gd name="connsiteY32" fmla="*/ 737743 h 737743"/>
                  <a:gd name="connsiteX33" fmla="*/ 214526 w 1433462"/>
                  <a:gd name="connsiteY33" fmla="*/ 737743 h 737743"/>
                  <a:gd name="connsiteX34" fmla="*/ 214526 w 1433462"/>
                  <a:gd name="connsiteY34" fmla="*/ 82930 h 737743"/>
                  <a:gd name="connsiteX35" fmla="*/ 287677 w 1433462"/>
                  <a:gd name="connsiteY35" fmla="*/ 0 h 737743"/>
                  <a:gd name="connsiteX36" fmla="*/ 73151 w 1433462"/>
                  <a:gd name="connsiteY36" fmla="*/ 0 h 737743"/>
                  <a:gd name="connsiteX37" fmla="*/ 146307 w 1433462"/>
                  <a:gd name="connsiteY37" fmla="*/ 82930 h 737743"/>
                  <a:gd name="connsiteX38" fmla="*/ 146307 w 1433462"/>
                  <a:gd name="connsiteY38" fmla="*/ 737743 h 737743"/>
                  <a:gd name="connsiteX39" fmla="*/ 0 w 1433462"/>
                  <a:gd name="connsiteY39" fmla="*/ 737743 h 737743"/>
                  <a:gd name="connsiteX40" fmla="*/ 0 w 1433462"/>
                  <a:gd name="connsiteY40" fmla="*/ 82930 h 737743"/>
                  <a:gd name="connsiteX41" fmla="*/ 73151 w 1433462"/>
                  <a:gd name="connsiteY41" fmla="*/ 0 h 7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3462" h="737743">
                    <a:moveTo>
                      <a:pt x="1360306" y="0"/>
                    </a:moveTo>
                    <a:cubicBezTo>
                      <a:pt x="1401457" y="0"/>
                      <a:pt x="1433462" y="38013"/>
                      <a:pt x="1433462" y="82930"/>
                    </a:cubicBezTo>
                    <a:lnTo>
                      <a:pt x="1433462" y="737743"/>
                    </a:lnTo>
                    <a:lnTo>
                      <a:pt x="1287155" y="737743"/>
                    </a:lnTo>
                    <a:lnTo>
                      <a:pt x="1287155" y="82930"/>
                    </a:lnTo>
                    <a:cubicBezTo>
                      <a:pt x="1287155" y="36283"/>
                      <a:pt x="1320685" y="0"/>
                      <a:pt x="1360306" y="0"/>
                    </a:cubicBezTo>
                    <a:close/>
                    <a:moveTo>
                      <a:pt x="1145781" y="0"/>
                    </a:moveTo>
                    <a:cubicBezTo>
                      <a:pt x="1186932" y="0"/>
                      <a:pt x="1218937" y="38013"/>
                      <a:pt x="1218937" y="82930"/>
                    </a:cubicBezTo>
                    <a:lnTo>
                      <a:pt x="1218937" y="737743"/>
                    </a:lnTo>
                    <a:lnTo>
                      <a:pt x="1072630" y="737743"/>
                    </a:lnTo>
                    <a:lnTo>
                      <a:pt x="1072630" y="82930"/>
                    </a:lnTo>
                    <a:cubicBezTo>
                      <a:pt x="1072630" y="36283"/>
                      <a:pt x="1106160" y="0"/>
                      <a:pt x="1145781" y="0"/>
                    </a:cubicBezTo>
                    <a:close/>
                    <a:moveTo>
                      <a:pt x="931255" y="0"/>
                    </a:moveTo>
                    <a:cubicBezTo>
                      <a:pt x="972406" y="0"/>
                      <a:pt x="1004411" y="38013"/>
                      <a:pt x="1004411" y="82930"/>
                    </a:cubicBezTo>
                    <a:lnTo>
                      <a:pt x="1004411" y="737743"/>
                    </a:lnTo>
                    <a:lnTo>
                      <a:pt x="858104" y="737743"/>
                    </a:lnTo>
                    <a:lnTo>
                      <a:pt x="858104" y="82930"/>
                    </a:lnTo>
                    <a:cubicBezTo>
                      <a:pt x="858104" y="36283"/>
                      <a:pt x="891634" y="0"/>
                      <a:pt x="931255" y="0"/>
                    </a:cubicBezTo>
                    <a:close/>
                    <a:moveTo>
                      <a:pt x="716729" y="0"/>
                    </a:moveTo>
                    <a:cubicBezTo>
                      <a:pt x="757880" y="0"/>
                      <a:pt x="789885" y="38013"/>
                      <a:pt x="789885" y="82930"/>
                    </a:cubicBezTo>
                    <a:lnTo>
                      <a:pt x="789885" y="737743"/>
                    </a:lnTo>
                    <a:lnTo>
                      <a:pt x="643578" y="737743"/>
                    </a:lnTo>
                    <a:lnTo>
                      <a:pt x="643578" y="82930"/>
                    </a:lnTo>
                    <a:cubicBezTo>
                      <a:pt x="643578" y="36283"/>
                      <a:pt x="677108" y="0"/>
                      <a:pt x="716729" y="0"/>
                    </a:cubicBezTo>
                    <a:close/>
                    <a:moveTo>
                      <a:pt x="502203" y="0"/>
                    </a:moveTo>
                    <a:cubicBezTo>
                      <a:pt x="543354" y="0"/>
                      <a:pt x="575359" y="38013"/>
                      <a:pt x="575359" y="82930"/>
                    </a:cubicBezTo>
                    <a:lnTo>
                      <a:pt x="575359" y="737743"/>
                    </a:lnTo>
                    <a:lnTo>
                      <a:pt x="429052" y="737743"/>
                    </a:lnTo>
                    <a:lnTo>
                      <a:pt x="429052" y="82930"/>
                    </a:lnTo>
                    <a:cubicBezTo>
                      <a:pt x="429052" y="36283"/>
                      <a:pt x="462582" y="0"/>
                      <a:pt x="502203" y="0"/>
                    </a:cubicBezTo>
                    <a:close/>
                    <a:moveTo>
                      <a:pt x="287677" y="0"/>
                    </a:moveTo>
                    <a:cubicBezTo>
                      <a:pt x="328828" y="0"/>
                      <a:pt x="360833" y="38013"/>
                      <a:pt x="360833" y="82930"/>
                    </a:cubicBezTo>
                    <a:lnTo>
                      <a:pt x="360833" y="737743"/>
                    </a:lnTo>
                    <a:lnTo>
                      <a:pt x="214526" y="737743"/>
                    </a:lnTo>
                    <a:lnTo>
                      <a:pt x="214526" y="82930"/>
                    </a:lnTo>
                    <a:cubicBezTo>
                      <a:pt x="214526" y="36283"/>
                      <a:pt x="248056" y="0"/>
                      <a:pt x="287677" y="0"/>
                    </a:cubicBezTo>
                    <a:close/>
                    <a:moveTo>
                      <a:pt x="73151" y="0"/>
                    </a:moveTo>
                    <a:cubicBezTo>
                      <a:pt x="114302" y="0"/>
                      <a:pt x="146307" y="38013"/>
                      <a:pt x="146307" y="82930"/>
                    </a:cubicBezTo>
                    <a:lnTo>
                      <a:pt x="146307" y="737743"/>
                    </a:lnTo>
                    <a:lnTo>
                      <a:pt x="0" y="737743"/>
                    </a:lnTo>
                    <a:lnTo>
                      <a:pt x="0" y="82930"/>
                    </a:lnTo>
                    <a:cubicBezTo>
                      <a:pt x="0" y="36283"/>
                      <a:pt x="33530" y="0"/>
                      <a:pt x="73151" y="0"/>
                    </a:cubicBezTo>
                    <a:close/>
                  </a:path>
                </a:pathLst>
              </a:custGeom>
              <a:solidFill>
                <a:schemeClr val="bg1"/>
              </a:solidFill>
              <a:ln w="3801" cap="flat">
                <a:noFill/>
                <a:prstDash val="solid"/>
                <a:miter/>
              </a:ln>
            </p:spPr>
            <p:txBody>
              <a:bodyPr wrap="square" rtlCol="0" anchor="ctr">
                <a:noAutofit/>
              </a:bodyPr>
              <a:lstStyle/>
              <a:p>
                <a:endParaRPr lang="en-US"/>
              </a:p>
            </p:txBody>
          </p:sp>
          <p:sp>
            <p:nvSpPr>
              <p:cNvPr id="51" name="Freeform: Shape 50">
                <a:extLst>
                  <a:ext uri="{FF2B5EF4-FFF2-40B4-BE49-F238E27FC236}">
                    <a16:creationId xmlns:a16="http://schemas.microsoft.com/office/drawing/2014/main" xmlns="" id="{3EB974B0-DB3C-262F-75A5-1BAA9FA09A6F}"/>
                  </a:ext>
                </a:extLst>
              </p:cNvPr>
              <p:cNvSpPr/>
              <p:nvPr/>
            </p:nvSpPr>
            <p:spPr>
              <a:xfrm>
                <a:off x="3613677" y="4585433"/>
                <a:ext cx="6720846" cy="742923"/>
              </a:xfrm>
              <a:custGeom>
                <a:avLst/>
                <a:gdLst>
                  <a:gd name="connsiteX0" fmla="*/ 1457199 w 1480413"/>
                  <a:gd name="connsiteY0" fmla="*/ 24737 h 163644"/>
                  <a:gd name="connsiteX1" fmla="*/ 1456438 w 1480413"/>
                  <a:gd name="connsiteY1" fmla="*/ 24357 h 163644"/>
                  <a:gd name="connsiteX2" fmla="*/ 1349498 w 1480413"/>
                  <a:gd name="connsiteY2" fmla="*/ 15603 h 163644"/>
                  <a:gd name="connsiteX3" fmla="*/ 1237991 w 1480413"/>
                  <a:gd name="connsiteY3" fmla="*/ 8753 h 163644"/>
                  <a:gd name="connsiteX4" fmla="*/ 1124962 w 1480413"/>
                  <a:gd name="connsiteY4" fmla="*/ 3806 h 163644"/>
                  <a:gd name="connsiteX5" fmla="*/ 1010030 w 1480413"/>
                  <a:gd name="connsiteY5" fmla="*/ 381 h 163644"/>
                  <a:gd name="connsiteX6" fmla="*/ 893576 w 1480413"/>
                  <a:gd name="connsiteY6" fmla="*/ 0 h 163644"/>
                  <a:gd name="connsiteX7" fmla="*/ 777122 w 1480413"/>
                  <a:gd name="connsiteY7" fmla="*/ 2283 h 163644"/>
                  <a:gd name="connsiteX8" fmla="*/ 661048 w 1480413"/>
                  <a:gd name="connsiteY8" fmla="*/ 8373 h 163644"/>
                  <a:gd name="connsiteX9" fmla="*/ 558295 w 1480413"/>
                  <a:gd name="connsiteY9" fmla="*/ 17126 h 163644"/>
                  <a:gd name="connsiteX10" fmla="*/ 537744 w 1480413"/>
                  <a:gd name="connsiteY10" fmla="*/ 22454 h 163644"/>
                  <a:gd name="connsiteX11" fmla="*/ 373338 w 1480413"/>
                  <a:gd name="connsiteY11" fmla="*/ 97806 h 163644"/>
                  <a:gd name="connsiteX12" fmla="*/ 354310 w 1480413"/>
                  <a:gd name="connsiteY12" fmla="*/ 101993 h 163644"/>
                  <a:gd name="connsiteX13" fmla="*/ 29684 w 1480413"/>
                  <a:gd name="connsiteY13" fmla="*/ 101993 h 163644"/>
                  <a:gd name="connsiteX14" fmla="*/ 0 w 1480413"/>
                  <a:gd name="connsiteY14" fmla="*/ 131677 h 163644"/>
                  <a:gd name="connsiteX15" fmla="*/ 0 w 1480413"/>
                  <a:gd name="connsiteY15" fmla="*/ 137385 h 163644"/>
                  <a:gd name="connsiteX16" fmla="*/ 29684 w 1480413"/>
                  <a:gd name="connsiteY16" fmla="*/ 167070 h 163644"/>
                  <a:gd name="connsiteX17" fmla="*/ 377524 w 1480413"/>
                  <a:gd name="connsiteY17" fmla="*/ 166689 h 163644"/>
                  <a:gd name="connsiteX18" fmla="*/ 393128 w 1480413"/>
                  <a:gd name="connsiteY18" fmla="*/ 163264 h 163644"/>
                  <a:gd name="connsiteX19" fmla="*/ 553347 w 1480413"/>
                  <a:gd name="connsiteY19" fmla="*/ 87150 h 163644"/>
                  <a:gd name="connsiteX20" fmla="*/ 570092 w 1480413"/>
                  <a:gd name="connsiteY20" fmla="*/ 82203 h 163644"/>
                  <a:gd name="connsiteX21" fmla="*/ 651915 w 1480413"/>
                  <a:gd name="connsiteY21" fmla="*/ 72689 h 163644"/>
                  <a:gd name="connsiteX22" fmla="*/ 750482 w 1480413"/>
                  <a:gd name="connsiteY22" fmla="*/ 64697 h 163644"/>
                  <a:gd name="connsiteX23" fmla="*/ 847908 w 1480413"/>
                  <a:gd name="connsiteY23" fmla="*/ 61272 h 163644"/>
                  <a:gd name="connsiteX24" fmla="*/ 946856 w 1480413"/>
                  <a:gd name="connsiteY24" fmla="*/ 60891 h 163644"/>
                  <a:gd name="connsiteX25" fmla="*/ 1046565 w 1480413"/>
                  <a:gd name="connsiteY25" fmla="*/ 62413 h 163644"/>
                  <a:gd name="connsiteX26" fmla="*/ 1147796 w 1480413"/>
                  <a:gd name="connsiteY26" fmla="*/ 65838 h 163644"/>
                  <a:gd name="connsiteX27" fmla="*/ 1250169 w 1480413"/>
                  <a:gd name="connsiteY27" fmla="*/ 72308 h 163644"/>
                  <a:gd name="connsiteX28" fmla="*/ 1354826 w 1480413"/>
                  <a:gd name="connsiteY28" fmla="*/ 77636 h 163644"/>
                  <a:gd name="connsiteX29" fmla="*/ 1452632 w 1480413"/>
                  <a:gd name="connsiteY29" fmla="*/ 84486 h 163644"/>
                  <a:gd name="connsiteX30" fmla="*/ 1482697 w 1480413"/>
                  <a:gd name="connsiteY30" fmla="*/ 54421 h 163644"/>
                  <a:gd name="connsiteX31" fmla="*/ 1457199 w 1480413"/>
                  <a:gd name="connsiteY31" fmla="*/ 24737 h 16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0413" h="163644">
                    <a:moveTo>
                      <a:pt x="1457199" y="24737"/>
                    </a:moveTo>
                    <a:lnTo>
                      <a:pt x="1456438" y="24357"/>
                    </a:lnTo>
                    <a:lnTo>
                      <a:pt x="1349498" y="15603"/>
                    </a:lnTo>
                    <a:lnTo>
                      <a:pt x="1237991" y="8753"/>
                    </a:lnTo>
                    <a:lnTo>
                      <a:pt x="1124962" y="3806"/>
                    </a:lnTo>
                    <a:lnTo>
                      <a:pt x="1010030" y="381"/>
                    </a:lnTo>
                    <a:lnTo>
                      <a:pt x="893576" y="0"/>
                    </a:lnTo>
                    <a:lnTo>
                      <a:pt x="777122" y="2283"/>
                    </a:lnTo>
                    <a:lnTo>
                      <a:pt x="661048" y="8373"/>
                    </a:lnTo>
                    <a:lnTo>
                      <a:pt x="558295" y="17126"/>
                    </a:lnTo>
                    <a:cubicBezTo>
                      <a:pt x="551064" y="17887"/>
                      <a:pt x="544214" y="19409"/>
                      <a:pt x="537744" y="22454"/>
                    </a:cubicBezTo>
                    <a:lnTo>
                      <a:pt x="373338" y="97806"/>
                    </a:lnTo>
                    <a:cubicBezTo>
                      <a:pt x="367249" y="100470"/>
                      <a:pt x="360779" y="101993"/>
                      <a:pt x="354310" y="101993"/>
                    </a:cubicBezTo>
                    <a:lnTo>
                      <a:pt x="29684" y="101993"/>
                    </a:lnTo>
                    <a:cubicBezTo>
                      <a:pt x="13320" y="101993"/>
                      <a:pt x="0" y="115312"/>
                      <a:pt x="0" y="131677"/>
                    </a:cubicBezTo>
                    <a:lnTo>
                      <a:pt x="0" y="137385"/>
                    </a:lnTo>
                    <a:cubicBezTo>
                      <a:pt x="0" y="153750"/>
                      <a:pt x="13320" y="167070"/>
                      <a:pt x="29684" y="167070"/>
                    </a:cubicBezTo>
                    <a:lnTo>
                      <a:pt x="377524" y="166689"/>
                    </a:lnTo>
                    <a:cubicBezTo>
                      <a:pt x="382852" y="166689"/>
                      <a:pt x="388180" y="165547"/>
                      <a:pt x="393128" y="163264"/>
                    </a:cubicBezTo>
                    <a:lnTo>
                      <a:pt x="553347" y="87150"/>
                    </a:lnTo>
                    <a:cubicBezTo>
                      <a:pt x="558675" y="84486"/>
                      <a:pt x="564384" y="82964"/>
                      <a:pt x="570092" y="82203"/>
                    </a:cubicBezTo>
                    <a:lnTo>
                      <a:pt x="651915" y="72689"/>
                    </a:lnTo>
                    <a:lnTo>
                      <a:pt x="750482" y="64697"/>
                    </a:lnTo>
                    <a:lnTo>
                      <a:pt x="847908" y="61272"/>
                    </a:lnTo>
                    <a:lnTo>
                      <a:pt x="946856" y="60891"/>
                    </a:lnTo>
                    <a:lnTo>
                      <a:pt x="1046565" y="62413"/>
                    </a:lnTo>
                    <a:lnTo>
                      <a:pt x="1147796" y="65838"/>
                    </a:lnTo>
                    <a:lnTo>
                      <a:pt x="1250169" y="72308"/>
                    </a:lnTo>
                    <a:lnTo>
                      <a:pt x="1354826" y="77636"/>
                    </a:lnTo>
                    <a:cubicBezTo>
                      <a:pt x="1354826" y="77636"/>
                      <a:pt x="1449207" y="84486"/>
                      <a:pt x="1452632" y="84486"/>
                    </a:cubicBezTo>
                    <a:cubicBezTo>
                      <a:pt x="1469377" y="84486"/>
                      <a:pt x="1482697" y="70786"/>
                      <a:pt x="1482697" y="54421"/>
                    </a:cubicBezTo>
                    <a:cubicBezTo>
                      <a:pt x="1482316" y="39579"/>
                      <a:pt x="1471660" y="27020"/>
                      <a:pt x="1457199" y="24737"/>
                    </a:cubicBezTo>
                    <a:close/>
                  </a:path>
                </a:pathLst>
              </a:custGeom>
              <a:solidFill>
                <a:schemeClr val="accent3"/>
              </a:solidFill>
              <a:ln w="3801" cap="flat">
                <a:no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xmlns="" id="{0FEB3A29-ED90-1440-3D9B-CECF7385538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700352">
              <a:off x="5192973" y="3953821"/>
              <a:ext cx="1528840" cy="1903839"/>
            </a:xfrm>
            <a:prstGeom prst="rect">
              <a:avLst/>
            </a:prstGeom>
          </p:spPr>
        </p:pic>
      </p:grpSp>
      <p:pic>
        <p:nvPicPr>
          <p:cNvPr id="54" name="Picture 53" descr="A white toothbrush on a white background&#10;&#10;Description automatically generated">
            <a:extLst>
              <a:ext uri="{FF2B5EF4-FFF2-40B4-BE49-F238E27FC236}">
                <a16:creationId xmlns:a16="http://schemas.microsoft.com/office/drawing/2014/main" xmlns="" id="{C9DA7A0E-5B6C-25FD-8E72-43DEF931B2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7451" y="5506256"/>
            <a:ext cx="810065" cy="810065"/>
          </a:xfrm>
          <a:prstGeom prst="rect">
            <a:avLst/>
          </a:prstGeom>
        </p:spPr>
      </p:pic>
    </p:spTree>
    <p:extLst>
      <p:ext uri="{BB962C8B-B14F-4D97-AF65-F5344CB8AC3E}">
        <p14:creationId xmlns:p14="http://schemas.microsoft.com/office/powerpoint/2010/main" val="1693104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764" y="381214"/>
            <a:ext cx="7543800" cy="914400"/>
          </a:xfrm>
        </p:spPr>
        <p:txBody>
          <a:bodyPr/>
          <a:lstStyle/>
          <a:p>
            <a:r>
              <a:rPr lang="en-US" dirty="0" err="1"/>
              <a:t>Sử</a:t>
            </a:r>
            <a:r>
              <a:rPr lang="en-US" dirty="0"/>
              <a:t> </a:t>
            </a:r>
            <a:r>
              <a:rPr lang="en-US" dirty="0" err="1"/>
              <a:t>dụng</a:t>
            </a:r>
            <a:r>
              <a:rPr lang="en-US" dirty="0"/>
              <a:t> </a:t>
            </a:r>
            <a:r>
              <a:rPr lang="en-US" dirty="0" err="1"/>
              <a:t>chỉ</a:t>
            </a:r>
            <a:r>
              <a:rPr lang="en-US" dirty="0"/>
              <a:t> </a:t>
            </a:r>
            <a:r>
              <a:rPr lang="en-US" dirty="0" err="1"/>
              <a:t>nha</a:t>
            </a:r>
            <a:r>
              <a:rPr lang="en-US" dirty="0"/>
              <a:t> khoa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727" y="1623498"/>
            <a:ext cx="7239000" cy="4752191"/>
          </a:xfrm>
          <a:prstGeom prst="rect">
            <a:avLst/>
          </a:prstGeom>
        </p:spPr>
      </p:pic>
    </p:spTree>
    <p:extLst>
      <p:ext uri="{BB962C8B-B14F-4D97-AF65-F5344CB8AC3E}">
        <p14:creationId xmlns:p14="http://schemas.microsoft.com/office/powerpoint/2010/main" val="1752034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087" y="1657471"/>
            <a:ext cx="7724743" cy="4495800"/>
          </a:xfrm>
          <a:prstGeom prst="rect">
            <a:avLst/>
          </a:prstGeom>
        </p:spPr>
      </p:pic>
      <p:sp>
        <p:nvSpPr>
          <p:cNvPr id="4" name="Rectangle 2">
            <a:extLst>
              <a:ext uri="{FF2B5EF4-FFF2-40B4-BE49-F238E27FC236}">
                <a16:creationId xmlns:a16="http://schemas.microsoft.com/office/drawing/2014/main" xmlns="" id="{4A63EB9C-B888-4B25-A6AE-0C694D7BD7D4}"/>
              </a:ext>
            </a:extLst>
          </p:cNvPr>
          <p:cNvSpPr>
            <a:spLocks noGrp="1" noChangeArrowheads="1"/>
          </p:cNvSpPr>
          <p:nvPr>
            <p:ph type="title"/>
          </p:nvPr>
        </p:nvSpPr>
        <p:spPr>
          <a:xfrm>
            <a:off x="2154470" y="457200"/>
            <a:ext cx="7543800" cy="914400"/>
          </a:xfrm>
        </p:spPr>
        <p:txBody>
          <a:bodyPr/>
          <a:lstStyle/>
          <a:p>
            <a:pPr algn="ctr"/>
            <a:r>
              <a:rPr lang="vi-VN" sz="4000" dirty="0"/>
              <a:t>Phương pháp chải răng </a:t>
            </a:r>
            <a:endParaRPr lang="en-US" altLang="en-US" sz="4000" dirty="0">
              <a:effectLst>
                <a:outerShdw blurRad="38100" dist="38100" dir="2700000" algn="tl">
                  <a:srgbClr val="FFFFFF"/>
                </a:outerShdw>
              </a:effectLst>
              <a:latin typeface="VNI-Times" pitchFamily="2" charset="0"/>
            </a:endParaRPr>
          </a:p>
        </p:txBody>
      </p:sp>
    </p:spTree>
    <p:extLst>
      <p:ext uri="{BB962C8B-B14F-4D97-AF65-F5344CB8AC3E}">
        <p14:creationId xmlns:p14="http://schemas.microsoft.com/office/powerpoint/2010/main" val="3479489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4A63EB9C-B888-4B25-A6AE-0C694D7BD7D4}"/>
              </a:ext>
            </a:extLst>
          </p:cNvPr>
          <p:cNvSpPr>
            <a:spLocks noGrp="1" noChangeArrowheads="1"/>
          </p:cNvSpPr>
          <p:nvPr>
            <p:ph type="title"/>
          </p:nvPr>
        </p:nvSpPr>
        <p:spPr>
          <a:xfrm>
            <a:off x="2154470" y="457200"/>
            <a:ext cx="7543800" cy="914400"/>
          </a:xfrm>
        </p:spPr>
        <p:txBody>
          <a:bodyPr/>
          <a:lstStyle/>
          <a:p>
            <a:pPr algn="ctr"/>
            <a:r>
              <a:rPr lang="en-US" sz="4000" dirty="0" err="1"/>
              <a:t>Nước</a:t>
            </a:r>
            <a:r>
              <a:rPr lang="en-US" sz="4000" dirty="0"/>
              <a:t> </a:t>
            </a:r>
            <a:r>
              <a:rPr lang="en-US" sz="4000" dirty="0" err="1"/>
              <a:t>súc</a:t>
            </a:r>
            <a:r>
              <a:rPr lang="en-US" sz="4000" dirty="0"/>
              <a:t> </a:t>
            </a:r>
            <a:r>
              <a:rPr lang="en-US" sz="4000" dirty="0" err="1"/>
              <a:t>miệng</a:t>
            </a:r>
            <a:endParaRPr lang="en-US" altLang="en-US" sz="4000" dirty="0">
              <a:effectLst>
                <a:outerShdw blurRad="38100" dist="38100" dir="2700000" algn="tl">
                  <a:srgbClr val="FFFFFF"/>
                </a:outerShdw>
              </a:effectLst>
              <a:latin typeface="VNI-Times" pitchFamily="2" charset="0"/>
            </a:endParaRPr>
          </a:p>
        </p:txBody>
      </p:sp>
      <p:pic>
        <p:nvPicPr>
          <p:cNvPr id="5" name="Picture 4" descr="A collage of different bottles&#10;&#10;Description automatically generated">
            <a:extLst>
              <a:ext uri="{FF2B5EF4-FFF2-40B4-BE49-F238E27FC236}">
                <a16:creationId xmlns:a16="http://schemas.microsoft.com/office/drawing/2014/main" xmlns="" id="{97A5DBBE-4715-B0E8-B723-3C2F7BE9B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469" y="1599747"/>
            <a:ext cx="7543939" cy="4387396"/>
          </a:xfrm>
          <a:prstGeom prst="rect">
            <a:avLst/>
          </a:prstGeom>
        </p:spPr>
      </p:pic>
    </p:spTree>
    <p:extLst>
      <p:ext uri="{BB962C8B-B14F-4D97-AF65-F5344CB8AC3E}">
        <p14:creationId xmlns:p14="http://schemas.microsoft.com/office/powerpoint/2010/main" val="580517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3B47FC9C-2ED3-4100-A4EF-E8CDFEE106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aby being held by a hand&#10;&#10;Description automatically generated">
            <a:extLst>
              <a:ext uri="{FF2B5EF4-FFF2-40B4-BE49-F238E27FC236}">
                <a16:creationId xmlns:a16="http://schemas.microsoft.com/office/drawing/2014/main" xmlns="" id="{9BDBBBFF-3B9D-6367-CF23-7AD972F69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804" y="2086429"/>
            <a:ext cx="3875089" cy="3913599"/>
          </a:xfrm>
          <a:prstGeom prst="rect">
            <a:avLst/>
          </a:prstGeom>
        </p:spPr>
      </p:pic>
      <p:pic>
        <p:nvPicPr>
          <p:cNvPr id="3" name="Picture 2" descr="A child brushing her teeth&#10;&#10;Description automatically generated">
            <a:extLst>
              <a:ext uri="{FF2B5EF4-FFF2-40B4-BE49-F238E27FC236}">
                <a16:creationId xmlns:a16="http://schemas.microsoft.com/office/drawing/2014/main" xmlns="" id="{40A50BC5-F38E-8BE3-A5CB-C53274189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800" y="2086429"/>
            <a:ext cx="6078538" cy="3913600"/>
          </a:xfrm>
          <a:prstGeom prst="rect">
            <a:avLst/>
          </a:prstGeom>
        </p:spPr>
      </p:pic>
      <p:sp>
        <p:nvSpPr>
          <p:cNvPr id="4" name="Rectangle 2">
            <a:extLst>
              <a:ext uri="{FF2B5EF4-FFF2-40B4-BE49-F238E27FC236}">
                <a16:creationId xmlns:a16="http://schemas.microsoft.com/office/drawing/2014/main" xmlns="" id="{4A63EB9C-B888-4B25-A6AE-0C694D7BD7D4}"/>
              </a:ext>
            </a:extLst>
          </p:cNvPr>
          <p:cNvSpPr>
            <a:spLocks noGrp="1" noChangeArrowheads="1"/>
          </p:cNvSpPr>
          <p:nvPr>
            <p:ph type="title"/>
          </p:nvPr>
        </p:nvSpPr>
        <p:spPr>
          <a:xfrm>
            <a:off x="628424" y="688605"/>
            <a:ext cx="10515600" cy="942664"/>
          </a:xfrm>
        </p:spPr>
        <p:txBody>
          <a:bodyPr>
            <a:normAutofit/>
          </a:bodyPr>
          <a:lstStyle/>
          <a:p>
            <a:pPr algn="ctr"/>
            <a:r>
              <a:rPr lang="en-US" sz="4000" dirty="0" err="1"/>
              <a:t>Vệ</a:t>
            </a:r>
            <a:r>
              <a:rPr lang="en-US" sz="4000" dirty="0"/>
              <a:t> </a:t>
            </a:r>
            <a:r>
              <a:rPr lang="en-US" sz="4000" dirty="0" err="1"/>
              <a:t>sinh</a:t>
            </a:r>
            <a:r>
              <a:rPr lang="en-US" sz="4000" dirty="0"/>
              <a:t> </a:t>
            </a:r>
            <a:r>
              <a:rPr lang="en-US" sz="4000" dirty="0" err="1"/>
              <a:t>lưỡi</a:t>
            </a:r>
            <a:endParaRPr lang="en-US" altLang="en-US" sz="4000" dirty="0">
              <a:effectLst>
                <a:outerShdw blurRad="38100" dist="38100" dir="2700000" algn="tl">
                  <a:srgbClr val="FFFFFF"/>
                </a:outerShdw>
              </a:effectLst>
              <a:latin typeface="VNI-Times" pitchFamily="2" charset="0"/>
            </a:endParaRPr>
          </a:p>
        </p:txBody>
      </p:sp>
    </p:spTree>
    <p:extLst>
      <p:ext uri="{BB962C8B-B14F-4D97-AF65-F5344CB8AC3E}">
        <p14:creationId xmlns:p14="http://schemas.microsoft.com/office/powerpoint/2010/main" val="2523718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486" y="483495"/>
            <a:ext cx="7543800" cy="914400"/>
          </a:xfrm>
        </p:spPr>
        <p:txBody>
          <a:bodyPr/>
          <a:lstStyle/>
          <a:p>
            <a:r>
              <a:rPr lang="en-US" sz="4000" dirty="0"/>
              <a:t>ĂN UỐNG HỢP LÝ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09" y="2372879"/>
            <a:ext cx="4829721" cy="3342167"/>
          </a:xfrm>
          <a:prstGeom prst="rect">
            <a:avLst/>
          </a:prstGeom>
        </p:spPr>
      </p:pic>
      <p:pic>
        <p:nvPicPr>
          <p:cNvPr id="5" name="Picture 4">
            <a:extLst>
              <a:ext uri="{FF2B5EF4-FFF2-40B4-BE49-F238E27FC236}">
                <a16:creationId xmlns:a16="http://schemas.microsoft.com/office/drawing/2014/main" xmlns="" id="{61844784-8B31-794E-92E8-1D2EFAEB3518}"/>
              </a:ext>
            </a:extLst>
          </p:cNvPr>
          <p:cNvPicPr>
            <a:picLocks noChangeAspect="1"/>
          </p:cNvPicPr>
          <p:nvPr/>
        </p:nvPicPr>
        <p:blipFill>
          <a:blip r:embed="rId3"/>
          <a:stretch>
            <a:fillRect/>
          </a:stretch>
        </p:blipFill>
        <p:spPr>
          <a:xfrm>
            <a:off x="6571849" y="1892867"/>
            <a:ext cx="4502209" cy="4071032"/>
          </a:xfrm>
          <a:prstGeom prst="rect">
            <a:avLst/>
          </a:prstGeom>
        </p:spPr>
      </p:pic>
    </p:spTree>
    <p:extLst>
      <p:ext uri="{BB962C8B-B14F-4D97-AF65-F5344CB8AC3E}">
        <p14:creationId xmlns:p14="http://schemas.microsoft.com/office/powerpoint/2010/main" val="172023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453" y="522236"/>
            <a:ext cx="7543800" cy="914400"/>
          </a:xfrm>
        </p:spPr>
        <p:txBody>
          <a:bodyPr/>
          <a:lstStyle/>
          <a:p>
            <a:r>
              <a:rPr lang="en-US" sz="4000" dirty="0"/>
              <a:t>KHÁM ĐỊNH KỲ</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648" y="2236979"/>
            <a:ext cx="4269186" cy="3276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646" y="2236979"/>
            <a:ext cx="3276600" cy="3276600"/>
          </a:xfrm>
          <a:prstGeom prst="rect">
            <a:avLst/>
          </a:prstGeom>
        </p:spPr>
      </p:pic>
    </p:spTree>
    <p:extLst>
      <p:ext uri="{BB962C8B-B14F-4D97-AF65-F5344CB8AC3E}">
        <p14:creationId xmlns:p14="http://schemas.microsoft.com/office/powerpoint/2010/main" val="3186909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Graphic 56">
            <a:extLst>
              <a:ext uri="{FF2B5EF4-FFF2-40B4-BE49-F238E27FC236}">
                <a16:creationId xmlns:a16="http://schemas.microsoft.com/office/drawing/2014/main" xmlns="" id="{44229645-9244-41E9-9927-8A4290902299}"/>
              </a:ext>
            </a:extLst>
          </p:cNvPr>
          <p:cNvSpPr/>
          <p:nvPr/>
        </p:nvSpPr>
        <p:spPr>
          <a:xfrm>
            <a:off x="3006403" y="1220972"/>
            <a:ext cx="934135" cy="1211363"/>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chemeClr val="bg1"/>
              </a:gs>
              <a:gs pos="100000">
                <a:schemeClr val="bg1">
                  <a:lumMod val="85000"/>
                </a:schemeClr>
              </a:gs>
            </a:gsLst>
            <a:lin ang="18900000" scaled="1"/>
            <a:tileRect/>
          </a:gradFill>
          <a:ln w="4030" cap="flat">
            <a:solidFill>
              <a:schemeClr val="bg1">
                <a:lumMod val="85000"/>
              </a:schemeClr>
            </a:solidFill>
            <a:prstDash val="solid"/>
            <a:miter/>
          </a:ln>
        </p:spPr>
        <p:txBody>
          <a:bodyPr rtlCol="0" anchor="ctr"/>
          <a:lstStyle/>
          <a:p>
            <a:endParaRPr lang="en-US" dirty="0"/>
          </a:p>
        </p:txBody>
      </p:sp>
      <p:sp>
        <p:nvSpPr>
          <p:cNvPr id="72" name="Graphic 56">
            <a:extLst>
              <a:ext uri="{FF2B5EF4-FFF2-40B4-BE49-F238E27FC236}">
                <a16:creationId xmlns:a16="http://schemas.microsoft.com/office/drawing/2014/main" xmlns="" id="{53C07058-6482-46FC-BA77-4413E26BE8DF}"/>
              </a:ext>
            </a:extLst>
          </p:cNvPr>
          <p:cNvSpPr/>
          <p:nvPr/>
        </p:nvSpPr>
        <p:spPr>
          <a:xfrm>
            <a:off x="7181436" y="1220972"/>
            <a:ext cx="934135" cy="1211363"/>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chemeClr val="bg1"/>
              </a:gs>
              <a:gs pos="100000">
                <a:schemeClr val="bg1">
                  <a:lumMod val="85000"/>
                </a:schemeClr>
              </a:gs>
            </a:gsLst>
            <a:lin ang="18900000" scaled="1"/>
            <a:tileRect/>
          </a:gradFill>
          <a:ln w="4030" cap="flat">
            <a:solidFill>
              <a:schemeClr val="bg1">
                <a:lumMod val="85000"/>
              </a:schemeClr>
            </a:solidFill>
            <a:prstDash val="solid"/>
            <a:miter/>
          </a:ln>
        </p:spPr>
        <p:txBody>
          <a:bodyPr rtlCol="0" anchor="ctr"/>
          <a:lstStyle/>
          <a:p>
            <a:endParaRPr lang="en-US" dirty="0"/>
          </a:p>
        </p:txBody>
      </p:sp>
      <p:sp>
        <p:nvSpPr>
          <p:cNvPr id="73" name="Graphic 56">
            <a:extLst>
              <a:ext uri="{FF2B5EF4-FFF2-40B4-BE49-F238E27FC236}">
                <a16:creationId xmlns:a16="http://schemas.microsoft.com/office/drawing/2014/main" xmlns="" id="{05AE5782-DD09-4B54-BC77-60B0EF642D59}"/>
              </a:ext>
            </a:extLst>
          </p:cNvPr>
          <p:cNvSpPr/>
          <p:nvPr/>
        </p:nvSpPr>
        <p:spPr>
          <a:xfrm>
            <a:off x="3006403" y="3386045"/>
            <a:ext cx="934135" cy="1211363"/>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chemeClr val="bg1"/>
              </a:gs>
              <a:gs pos="100000">
                <a:schemeClr val="bg1">
                  <a:lumMod val="85000"/>
                </a:schemeClr>
              </a:gs>
            </a:gsLst>
            <a:lin ang="18900000" scaled="1"/>
            <a:tileRect/>
          </a:gradFill>
          <a:ln w="4030" cap="flat">
            <a:solidFill>
              <a:schemeClr val="bg1">
                <a:lumMod val="85000"/>
              </a:schemeClr>
            </a:solidFill>
            <a:prstDash val="solid"/>
            <a:miter/>
          </a:ln>
        </p:spPr>
        <p:txBody>
          <a:bodyPr rtlCol="0" anchor="ctr"/>
          <a:lstStyle/>
          <a:p>
            <a:endParaRPr lang="en-US" dirty="0"/>
          </a:p>
        </p:txBody>
      </p:sp>
      <p:sp>
        <p:nvSpPr>
          <p:cNvPr id="74" name="Graphic 56">
            <a:extLst>
              <a:ext uri="{FF2B5EF4-FFF2-40B4-BE49-F238E27FC236}">
                <a16:creationId xmlns:a16="http://schemas.microsoft.com/office/drawing/2014/main" xmlns="" id="{68CC382B-BB11-4AD8-9708-74252C54BBD1}"/>
              </a:ext>
            </a:extLst>
          </p:cNvPr>
          <p:cNvSpPr/>
          <p:nvPr/>
        </p:nvSpPr>
        <p:spPr>
          <a:xfrm>
            <a:off x="7181436" y="3386045"/>
            <a:ext cx="934135" cy="1211363"/>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chemeClr val="bg1"/>
              </a:gs>
              <a:gs pos="100000">
                <a:schemeClr val="bg1">
                  <a:lumMod val="85000"/>
                </a:schemeClr>
              </a:gs>
            </a:gsLst>
            <a:lin ang="18900000" scaled="1"/>
            <a:tileRect/>
          </a:gradFill>
          <a:ln w="4030" cap="flat">
            <a:solidFill>
              <a:schemeClr val="bg1">
                <a:lumMod val="85000"/>
              </a:schemeClr>
            </a:solid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xmlns="" id="{15A4BDA0-C270-4764-9C18-A593BCE2C965}"/>
              </a:ext>
            </a:extLst>
          </p:cNvPr>
          <p:cNvSpPr txBox="1"/>
          <p:nvPr/>
        </p:nvSpPr>
        <p:spPr>
          <a:xfrm>
            <a:off x="5238618" y="5464335"/>
            <a:ext cx="2950474" cy="923330"/>
          </a:xfrm>
          <a:prstGeom prst="rect">
            <a:avLst/>
          </a:prstGeom>
          <a:noFill/>
        </p:spPr>
        <p:txBody>
          <a:bodyPr wrap="square" rtlCol="0" anchor="ctr">
            <a:spAutoFit/>
          </a:bodyPr>
          <a:lstStyle/>
          <a:p>
            <a:pPr algn="r"/>
            <a:r>
              <a:rPr lang="en-US" altLang="ko-KR" sz="5400" dirty="0" err="1">
                <a:cs typeface="Arial" pitchFamily="34" charset="0"/>
              </a:rPr>
              <a:t>Nội</a:t>
            </a:r>
            <a:r>
              <a:rPr lang="en-US" altLang="ko-KR" sz="5400" dirty="0">
                <a:cs typeface="Arial" pitchFamily="34" charset="0"/>
              </a:rPr>
              <a:t> dung</a:t>
            </a:r>
            <a:endParaRPr lang="ko-KR" altLang="en-US" sz="5400" dirty="0">
              <a:cs typeface="Arial" pitchFamily="34" charset="0"/>
            </a:endParaRPr>
          </a:p>
        </p:txBody>
      </p:sp>
      <p:grpSp>
        <p:nvGrpSpPr>
          <p:cNvPr id="26" name="Group 25">
            <a:extLst>
              <a:ext uri="{FF2B5EF4-FFF2-40B4-BE49-F238E27FC236}">
                <a16:creationId xmlns:a16="http://schemas.microsoft.com/office/drawing/2014/main" xmlns="" id="{BAA409E2-37A7-4B00-AB9A-A78885AA26CA}"/>
              </a:ext>
            </a:extLst>
          </p:cNvPr>
          <p:cNvGrpSpPr/>
          <p:nvPr/>
        </p:nvGrpSpPr>
        <p:grpSpPr>
          <a:xfrm>
            <a:off x="3999693" y="1198906"/>
            <a:ext cx="3029285" cy="1123214"/>
            <a:chOff x="6751979" y="1666120"/>
            <a:chExt cx="5406028" cy="1123214"/>
          </a:xfrm>
        </p:grpSpPr>
        <p:sp>
          <p:nvSpPr>
            <p:cNvPr id="28" name="TextBox 27">
              <a:extLst>
                <a:ext uri="{FF2B5EF4-FFF2-40B4-BE49-F238E27FC236}">
                  <a16:creationId xmlns:a16="http://schemas.microsoft.com/office/drawing/2014/main" xmlns="" id="{DEE46B3A-4FAC-4982-93ED-4D9D44C7ECF5}"/>
                </a:ext>
              </a:extLst>
            </p:cNvPr>
            <p:cNvSpPr txBox="1"/>
            <p:nvPr/>
          </p:nvSpPr>
          <p:spPr>
            <a:xfrm>
              <a:off x="6770449" y="2090617"/>
              <a:ext cx="5387558" cy="698717"/>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en-US" altLang="ko-KR" sz="1400" dirty="0" err="1">
                  <a:solidFill>
                    <a:schemeClr val="tx1">
                      <a:lumMod val="85000"/>
                      <a:lumOff val="15000"/>
                    </a:schemeClr>
                  </a:solidFill>
                  <a:cs typeface="Arial" pitchFamily="34" charset="0"/>
                </a:rPr>
                <a:t>Cấu</a:t>
              </a:r>
              <a:r>
                <a:rPr lang="en-US" altLang="ko-KR" sz="1400" dirty="0">
                  <a:solidFill>
                    <a:schemeClr val="tx1">
                      <a:lumMod val="85000"/>
                      <a:lumOff val="15000"/>
                    </a:schemeClr>
                  </a:solidFill>
                  <a:cs typeface="Arial" pitchFamily="34" charset="0"/>
                </a:rPr>
                <a:t> </a:t>
              </a:r>
              <a:r>
                <a:rPr lang="en-US" altLang="ko-KR" sz="1400" dirty="0" err="1">
                  <a:solidFill>
                    <a:schemeClr val="tx1">
                      <a:lumMod val="85000"/>
                      <a:lumOff val="15000"/>
                    </a:schemeClr>
                  </a:solidFill>
                  <a:cs typeface="Arial" pitchFamily="34" charset="0"/>
                </a:rPr>
                <a:t>trúc</a:t>
              </a:r>
              <a:r>
                <a:rPr lang="en-US" altLang="ko-KR" sz="1400" dirty="0">
                  <a:solidFill>
                    <a:schemeClr val="tx1">
                      <a:lumMod val="85000"/>
                      <a:lumOff val="15000"/>
                    </a:schemeClr>
                  </a:solidFill>
                  <a:cs typeface="Arial" pitchFamily="34" charset="0"/>
                </a:rPr>
                <a:t> </a:t>
              </a:r>
              <a:r>
                <a:rPr lang="en-US" altLang="ko-KR" sz="1400" dirty="0" err="1">
                  <a:solidFill>
                    <a:schemeClr val="tx1">
                      <a:lumMod val="85000"/>
                      <a:lumOff val="15000"/>
                    </a:schemeClr>
                  </a:solidFill>
                  <a:cs typeface="Arial" pitchFamily="34" charset="0"/>
                </a:rPr>
                <a:t>của</a:t>
              </a:r>
              <a:r>
                <a:rPr lang="en-US" altLang="ko-KR" sz="1400" dirty="0">
                  <a:solidFill>
                    <a:schemeClr val="tx1">
                      <a:lumMod val="85000"/>
                      <a:lumOff val="15000"/>
                    </a:schemeClr>
                  </a:solidFill>
                  <a:cs typeface="Arial" pitchFamily="34" charset="0"/>
                </a:rPr>
                <a:t> </a:t>
              </a:r>
              <a:r>
                <a:rPr lang="en-US" altLang="ko-KR" sz="1400" dirty="0" err="1">
                  <a:solidFill>
                    <a:schemeClr val="tx1">
                      <a:lumMod val="85000"/>
                      <a:lumOff val="15000"/>
                    </a:schemeClr>
                  </a:solidFill>
                  <a:cs typeface="Arial" pitchFamily="34" charset="0"/>
                </a:rPr>
                <a:t>răng</a:t>
              </a:r>
              <a:r>
                <a:rPr lang="en-US" altLang="ko-KR" sz="1400" dirty="0">
                  <a:solidFill>
                    <a:schemeClr val="tx1">
                      <a:lumMod val="85000"/>
                      <a:lumOff val="15000"/>
                    </a:schemeClr>
                  </a:solidFill>
                  <a:cs typeface="Arial" pitchFamily="34" charset="0"/>
                </a:rPr>
                <a:t> </a:t>
              </a:r>
              <a:r>
                <a:rPr lang="en-US" altLang="ko-KR" sz="1400" dirty="0" err="1">
                  <a:solidFill>
                    <a:schemeClr val="tx1">
                      <a:lumMod val="85000"/>
                      <a:lumOff val="15000"/>
                    </a:schemeClr>
                  </a:solidFill>
                  <a:cs typeface="Arial" pitchFamily="34" charset="0"/>
                </a:rPr>
                <a:t>và</a:t>
              </a:r>
              <a:r>
                <a:rPr lang="en-US" altLang="ko-KR" sz="1400" dirty="0">
                  <a:solidFill>
                    <a:schemeClr val="tx1">
                      <a:lumMod val="85000"/>
                      <a:lumOff val="15000"/>
                    </a:schemeClr>
                  </a:solidFill>
                  <a:cs typeface="Arial" pitchFamily="34" charset="0"/>
                </a:rPr>
                <a:t> </a:t>
              </a:r>
              <a:r>
                <a:rPr lang="en-US" altLang="ko-KR" sz="1400" dirty="0" err="1">
                  <a:solidFill>
                    <a:schemeClr val="tx1">
                      <a:lumMod val="85000"/>
                      <a:lumOff val="15000"/>
                    </a:schemeClr>
                  </a:solidFill>
                  <a:cs typeface="Arial" pitchFamily="34" charset="0"/>
                </a:rPr>
                <a:t>mô</a:t>
              </a:r>
              <a:r>
                <a:rPr lang="en-US" altLang="ko-KR" sz="1400" dirty="0">
                  <a:solidFill>
                    <a:schemeClr val="tx1">
                      <a:lumMod val="85000"/>
                      <a:lumOff val="15000"/>
                    </a:schemeClr>
                  </a:solidFill>
                  <a:cs typeface="Arial" pitchFamily="34" charset="0"/>
                </a:rPr>
                <a:t> </a:t>
              </a:r>
              <a:r>
                <a:rPr lang="en-US" altLang="ko-KR" sz="1400" dirty="0" err="1">
                  <a:solidFill>
                    <a:schemeClr val="tx1">
                      <a:lumMod val="85000"/>
                      <a:lumOff val="15000"/>
                    </a:schemeClr>
                  </a:solidFill>
                  <a:cs typeface="Arial" pitchFamily="34" charset="0"/>
                </a:rPr>
                <a:t>nha</a:t>
              </a:r>
              <a:r>
                <a:rPr lang="en-US" altLang="ko-KR" sz="1400" dirty="0">
                  <a:solidFill>
                    <a:schemeClr val="tx1">
                      <a:lumMod val="85000"/>
                      <a:lumOff val="15000"/>
                    </a:schemeClr>
                  </a:solidFill>
                  <a:cs typeface="Arial" pitchFamily="34" charset="0"/>
                </a:rPr>
                <a:t> chu</a:t>
              </a:r>
            </a:p>
            <a:p>
              <a:pPr marL="171450" indent="-171450">
                <a:lnSpc>
                  <a:spcPct val="150000"/>
                </a:lnSpc>
                <a:buFont typeface="Wingdings" panose="05000000000000000000" pitchFamily="2" charset="2"/>
                <a:buChar char="ü"/>
              </a:pPr>
              <a:r>
                <a:rPr lang="en-US" altLang="ko-KR" sz="1400" dirty="0" err="1">
                  <a:solidFill>
                    <a:schemeClr val="tx1">
                      <a:lumMod val="85000"/>
                      <a:lumOff val="15000"/>
                    </a:schemeClr>
                  </a:solidFill>
                  <a:cs typeface="Arial" pitchFamily="34" charset="0"/>
                </a:rPr>
                <a:t>Thời</a:t>
              </a:r>
              <a:r>
                <a:rPr lang="en-US" altLang="ko-KR" sz="1400" dirty="0">
                  <a:solidFill>
                    <a:schemeClr val="tx1">
                      <a:lumMod val="85000"/>
                      <a:lumOff val="15000"/>
                    </a:schemeClr>
                  </a:solidFill>
                  <a:cs typeface="Arial" pitchFamily="34" charset="0"/>
                </a:rPr>
                <a:t> </a:t>
              </a:r>
              <a:r>
                <a:rPr lang="en-US" altLang="ko-KR" sz="1400" dirty="0" err="1">
                  <a:solidFill>
                    <a:schemeClr val="tx1">
                      <a:lumMod val="85000"/>
                      <a:lumOff val="15000"/>
                    </a:schemeClr>
                  </a:solidFill>
                  <a:cs typeface="Arial" pitchFamily="34" charset="0"/>
                </a:rPr>
                <a:t>gian</a:t>
              </a:r>
              <a:r>
                <a:rPr lang="en-US" altLang="ko-KR" sz="1400" dirty="0">
                  <a:solidFill>
                    <a:schemeClr val="tx1">
                      <a:lumMod val="85000"/>
                      <a:lumOff val="15000"/>
                    </a:schemeClr>
                  </a:solidFill>
                  <a:cs typeface="Arial" pitchFamily="34" charset="0"/>
                </a:rPr>
                <a:t> </a:t>
              </a:r>
              <a:r>
                <a:rPr lang="en-US" altLang="ko-KR" sz="1400" dirty="0" err="1">
                  <a:solidFill>
                    <a:schemeClr val="tx1">
                      <a:lumMod val="85000"/>
                      <a:lumOff val="15000"/>
                    </a:schemeClr>
                  </a:solidFill>
                  <a:cs typeface="Arial" pitchFamily="34" charset="0"/>
                </a:rPr>
                <a:t>mọc</a:t>
              </a:r>
              <a:r>
                <a:rPr lang="en-US" altLang="ko-KR" sz="1400" dirty="0">
                  <a:solidFill>
                    <a:schemeClr val="tx1">
                      <a:lumMod val="85000"/>
                      <a:lumOff val="15000"/>
                    </a:schemeClr>
                  </a:solidFill>
                  <a:cs typeface="Arial" pitchFamily="34" charset="0"/>
                </a:rPr>
                <a:t> </a:t>
              </a:r>
              <a:r>
                <a:rPr lang="en-US" altLang="ko-KR" sz="1400" dirty="0" err="1">
                  <a:solidFill>
                    <a:schemeClr val="tx1">
                      <a:lumMod val="85000"/>
                      <a:lumOff val="15000"/>
                    </a:schemeClr>
                  </a:solidFill>
                  <a:cs typeface="Arial" pitchFamily="34" charset="0"/>
                </a:rPr>
                <a:t>răng</a:t>
              </a:r>
              <a:endParaRPr lang="en-US" altLang="ko-KR" sz="1400" dirty="0">
                <a:solidFill>
                  <a:schemeClr val="tx1">
                    <a:lumMod val="85000"/>
                    <a:lumOff val="15000"/>
                  </a:schemeClr>
                </a:solidFill>
                <a:cs typeface="Arial" pitchFamily="34" charset="0"/>
              </a:endParaRPr>
            </a:p>
          </p:txBody>
        </p:sp>
        <p:sp>
          <p:nvSpPr>
            <p:cNvPr id="29" name="TextBox 28">
              <a:extLst>
                <a:ext uri="{FF2B5EF4-FFF2-40B4-BE49-F238E27FC236}">
                  <a16:creationId xmlns:a16="http://schemas.microsoft.com/office/drawing/2014/main" xmlns="" id="{39811EFC-447B-4BE1-AF5B-ED6FBC528001}"/>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err="1">
                  <a:solidFill>
                    <a:schemeClr val="tx1">
                      <a:lumMod val="85000"/>
                      <a:lumOff val="15000"/>
                    </a:schemeClr>
                  </a:solidFill>
                  <a:cs typeface="Arial" pitchFamily="34" charset="0"/>
                </a:rPr>
                <a:t>Giới</a:t>
              </a:r>
              <a:r>
                <a:rPr lang="en-US" altLang="ko-KR" sz="2700" b="1" dirty="0">
                  <a:solidFill>
                    <a:schemeClr val="tx1">
                      <a:lumMod val="85000"/>
                      <a:lumOff val="15000"/>
                    </a:schemeClr>
                  </a:solidFill>
                  <a:cs typeface="Arial" pitchFamily="34" charset="0"/>
                </a:rPr>
                <a:t> </a:t>
              </a:r>
              <a:r>
                <a:rPr lang="en-US" altLang="ko-KR" sz="2700" b="1" dirty="0" err="1">
                  <a:solidFill>
                    <a:schemeClr val="tx1">
                      <a:lumMod val="85000"/>
                      <a:lumOff val="15000"/>
                    </a:schemeClr>
                  </a:solidFill>
                  <a:cs typeface="Arial" pitchFamily="34" charset="0"/>
                </a:rPr>
                <a:t>thiệu</a:t>
              </a:r>
              <a:endParaRPr lang="ko-KR" altLang="en-US" sz="2700" b="1" dirty="0">
                <a:solidFill>
                  <a:schemeClr val="tx1">
                    <a:lumMod val="85000"/>
                    <a:lumOff val="15000"/>
                  </a:schemeClr>
                </a:solidFill>
                <a:cs typeface="Arial" pitchFamily="34" charset="0"/>
              </a:endParaRPr>
            </a:p>
          </p:txBody>
        </p:sp>
      </p:grpSp>
      <p:sp>
        <p:nvSpPr>
          <p:cNvPr id="27" name="TextBox 26">
            <a:extLst>
              <a:ext uri="{FF2B5EF4-FFF2-40B4-BE49-F238E27FC236}">
                <a16:creationId xmlns:a16="http://schemas.microsoft.com/office/drawing/2014/main" xmlns="" id="{C544C84B-2990-4A2D-8A76-FE4A649261F1}"/>
              </a:ext>
            </a:extLst>
          </p:cNvPr>
          <p:cNvSpPr txBox="1"/>
          <p:nvPr/>
        </p:nvSpPr>
        <p:spPr>
          <a:xfrm>
            <a:off x="2997873" y="1285996"/>
            <a:ext cx="958096" cy="646331"/>
          </a:xfrm>
          <a:prstGeom prst="rect">
            <a:avLst/>
          </a:prstGeom>
          <a:noFill/>
        </p:spPr>
        <p:txBody>
          <a:bodyPr wrap="square" lIns="108000" rIns="108000" rtlCol="0">
            <a:spAutoFit/>
          </a:bodyPr>
          <a:lstStyle/>
          <a:p>
            <a:pPr algn="ctr"/>
            <a:r>
              <a:rPr lang="en-US" altLang="ko-KR" sz="3600" b="1" dirty="0">
                <a:solidFill>
                  <a:schemeClr val="tx1">
                    <a:lumMod val="85000"/>
                    <a:lumOff val="15000"/>
                  </a:schemeClr>
                </a:solidFill>
                <a:cs typeface="Arial" pitchFamily="34" charset="0"/>
              </a:rPr>
              <a:t>01</a:t>
            </a:r>
            <a:endParaRPr lang="ko-KR" altLang="en-US" sz="3600" b="1" dirty="0">
              <a:solidFill>
                <a:schemeClr val="tx1">
                  <a:lumMod val="85000"/>
                  <a:lumOff val="15000"/>
                </a:schemeClr>
              </a:solidFill>
              <a:cs typeface="Arial" pitchFamily="34" charset="0"/>
            </a:endParaRPr>
          </a:p>
        </p:txBody>
      </p:sp>
      <p:grpSp>
        <p:nvGrpSpPr>
          <p:cNvPr id="31" name="Group 30">
            <a:extLst>
              <a:ext uri="{FF2B5EF4-FFF2-40B4-BE49-F238E27FC236}">
                <a16:creationId xmlns:a16="http://schemas.microsoft.com/office/drawing/2014/main" xmlns="" id="{3AB3E18E-1EB8-447E-AD43-62248F6B502C}"/>
              </a:ext>
            </a:extLst>
          </p:cNvPr>
          <p:cNvGrpSpPr/>
          <p:nvPr/>
        </p:nvGrpSpPr>
        <p:grpSpPr>
          <a:xfrm>
            <a:off x="8115571" y="1205845"/>
            <a:ext cx="3579473" cy="1116275"/>
            <a:chOff x="6675923" y="1673059"/>
            <a:chExt cx="4602220" cy="1116275"/>
          </a:xfrm>
        </p:grpSpPr>
        <p:sp>
          <p:nvSpPr>
            <p:cNvPr id="33" name="TextBox 32">
              <a:extLst>
                <a:ext uri="{FF2B5EF4-FFF2-40B4-BE49-F238E27FC236}">
                  <a16:creationId xmlns:a16="http://schemas.microsoft.com/office/drawing/2014/main" xmlns="" id="{066C8A03-D1F2-489B-ABA8-0A583CADCAB4}"/>
                </a:ext>
              </a:extLst>
            </p:cNvPr>
            <p:cNvSpPr txBox="1"/>
            <p:nvPr/>
          </p:nvSpPr>
          <p:spPr>
            <a:xfrm>
              <a:off x="6770451" y="2090617"/>
              <a:ext cx="4507692" cy="698717"/>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en-US" altLang="ko-KR" sz="1400" dirty="0" err="1">
                  <a:solidFill>
                    <a:schemeClr val="tx1">
                      <a:lumMod val="85000"/>
                      <a:lumOff val="15000"/>
                    </a:schemeClr>
                  </a:solidFill>
                  <a:ea typeface="FZShuTi" pitchFamily="2" charset="-122"/>
                  <a:cs typeface="Arial" pitchFamily="34" charset="0"/>
                </a:rPr>
                <a:t>Bệnh</a:t>
              </a:r>
              <a:r>
                <a:rPr lang="en-US" altLang="ko-KR" sz="1400" dirty="0">
                  <a:solidFill>
                    <a:schemeClr val="tx1">
                      <a:lumMod val="85000"/>
                      <a:lumOff val="15000"/>
                    </a:schemeClr>
                  </a:solidFill>
                  <a:ea typeface="FZShuTi" pitchFamily="2" charset="-122"/>
                  <a:cs typeface="Arial" pitchFamily="34" charset="0"/>
                </a:rPr>
                <a:t> </a:t>
              </a:r>
              <a:r>
                <a:rPr lang="en-US" altLang="ko-KR" sz="1400" dirty="0" err="1">
                  <a:solidFill>
                    <a:schemeClr val="tx1">
                      <a:lumMod val="85000"/>
                      <a:lumOff val="15000"/>
                    </a:schemeClr>
                  </a:solidFill>
                  <a:ea typeface="FZShuTi" pitchFamily="2" charset="-122"/>
                  <a:cs typeface="Arial" pitchFamily="34" charset="0"/>
                </a:rPr>
                <a:t>sâu</a:t>
              </a:r>
              <a:r>
                <a:rPr lang="en-US" altLang="ko-KR" sz="1400" dirty="0">
                  <a:solidFill>
                    <a:schemeClr val="tx1">
                      <a:lumMod val="85000"/>
                      <a:lumOff val="15000"/>
                    </a:schemeClr>
                  </a:solidFill>
                  <a:ea typeface="FZShuTi" pitchFamily="2" charset="-122"/>
                  <a:cs typeface="Arial" pitchFamily="34" charset="0"/>
                </a:rPr>
                <a:t> </a:t>
              </a:r>
              <a:r>
                <a:rPr lang="en-US" altLang="ko-KR" sz="1400" dirty="0" err="1">
                  <a:solidFill>
                    <a:schemeClr val="tx1">
                      <a:lumMod val="85000"/>
                      <a:lumOff val="15000"/>
                    </a:schemeClr>
                  </a:solidFill>
                  <a:ea typeface="FZShuTi" pitchFamily="2" charset="-122"/>
                  <a:cs typeface="Arial" pitchFamily="34" charset="0"/>
                </a:rPr>
                <a:t>răng</a:t>
              </a:r>
              <a:endParaRPr lang="en-US" altLang="ko-KR" sz="1400" dirty="0">
                <a:solidFill>
                  <a:schemeClr val="tx1">
                    <a:lumMod val="85000"/>
                    <a:lumOff val="15000"/>
                  </a:schemeClr>
                </a:solidFill>
                <a:ea typeface="FZShuTi" pitchFamily="2" charset="-122"/>
                <a:cs typeface="Arial" pitchFamily="34" charset="0"/>
              </a:endParaRPr>
            </a:p>
            <a:p>
              <a:pPr marL="171450" indent="-171450">
                <a:lnSpc>
                  <a:spcPct val="150000"/>
                </a:lnSpc>
                <a:buFont typeface="Wingdings" panose="05000000000000000000" pitchFamily="2" charset="2"/>
                <a:buChar char="ü"/>
              </a:pPr>
              <a:r>
                <a:rPr lang="en-US" altLang="ko-KR" sz="1400" dirty="0" err="1">
                  <a:solidFill>
                    <a:schemeClr val="tx1">
                      <a:lumMod val="85000"/>
                      <a:lumOff val="15000"/>
                    </a:schemeClr>
                  </a:solidFill>
                  <a:ea typeface="FZShuTi" pitchFamily="2" charset="-122"/>
                  <a:cs typeface="Arial" pitchFamily="34" charset="0"/>
                </a:rPr>
                <a:t>Bệnh</a:t>
              </a:r>
              <a:r>
                <a:rPr lang="en-US" altLang="ko-KR" sz="1400" dirty="0">
                  <a:solidFill>
                    <a:schemeClr val="tx1">
                      <a:lumMod val="85000"/>
                      <a:lumOff val="15000"/>
                    </a:schemeClr>
                  </a:solidFill>
                  <a:ea typeface="FZShuTi" pitchFamily="2" charset="-122"/>
                  <a:cs typeface="Arial" pitchFamily="34" charset="0"/>
                </a:rPr>
                <a:t> </a:t>
              </a:r>
              <a:r>
                <a:rPr lang="en-US" altLang="ko-KR" sz="1400" dirty="0" err="1">
                  <a:solidFill>
                    <a:schemeClr val="tx1">
                      <a:lumMod val="85000"/>
                      <a:lumOff val="15000"/>
                    </a:schemeClr>
                  </a:solidFill>
                  <a:ea typeface="FZShuTi" pitchFamily="2" charset="-122"/>
                  <a:cs typeface="Arial" pitchFamily="34" charset="0"/>
                </a:rPr>
                <a:t>nha</a:t>
              </a:r>
              <a:r>
                <a:rPr lang="en-US" altLang="ko-KR" sz="1400" dirty="0">
                  <a:solidFill>
                    <a:schemeClr val="tx1">
                      <a:lumMod val="85000"/>
                      <a:lumOff val="15000"/>
                    </a:schemeClr>
                  </a:solidFill>
                  <a:ea typeface="FZShuTi" pitchFamily="2" charset="-122"/>
                  <a:cs typeface="Arial" pitchFamily="34" charset="0"/>
                </a:rPr>
                <a:t> chu  </a:t>
              </a:r>
              <a:endParaRPr lang="en-US" altLang="ko-KR" sz="1400" dirty="0">
                <a:solidFill>
                  <a:schemeClr val="tx1">
                    <a:lumMod val="85000"/>
                    <a:lumOff val="15000"/>
                  </a:schemeClr>
                </a:solidFill>
                <a:cs typeface="Arial" pitchFamily="34" charset="0"/>
              </a:endParaRPr>
            </a:p>
          </p:txBody>
        </p:sp>
        <p:sp>
          <p:nvSpPr>
            <p:cNvPr id="34" name="TextBox 33">
              <a:extLst>
                <a:ext uri="{FF2B5EF4-FFF2-40B4-BE49-F238E27FC236}">
                  <a16:creationId xmlns:a16="http://schemas.microsoft.com/office/drawing/2014/main" xmlns="" id="{BA859583-1A34-47F4-8E8B-0DA521D34B53}"/>
                </a:ext>
              </a:extLst>
            </p:cNvPr>
            <p:cNvSpPr txBox="1"/>
            <p:nvPr/>
          </p:nvSpPr>
          <p:spPr>
            <a:xfrm>
              <a:off x="6675923" y="1673059"/>
              <a:ext cx="4507692" cy="923330"/>
            </a:xfrm>
            <a:prstGeom prst="rect">
              <a:avLst/>
            </a:prstGeom>
            <a:noFill/>
          </p:spPr>
          <p:txBody>
            <a:bodyPr wrap="square" lIns="108000" rIns="108000" rtlCol="0">
              <a:spAutoFit/>
            </a:bodyPr>
            <a:lstStyle/>
            <a:p>
              <a:r>
                <a:rPr lang="en-US" altLang="ko-KR" sz="2700" b="1" dirty="0" err="1">
                  <a:solidFill>
                    <a:schemeClr val="tx1">
                      <a:lumMod val="85000"/>
                      <a:lumOff val="15000"/>
                    </a:schemeClr>
                  </a:solidFill>
                  <a:cs typeface="Arial" pitchFamily="34" charset="0"/>
                </a:rPr>
                <a:t>Bệnh</a:t>
              </a:r>
              <a:r>
                <a:rPr lang="en-US" altLang="ko-KR" sz="2700" b="1" dirty="0">
                  <a:solidFill>
                    <a:schemeClr val="tx1">
                      <a:lumMod val="85000"/>
                      <a:lumOff val="15000"/>
                    </a:schemeClr>
                  </a:solidFill>
                  <a:cs typeface="Arial" pitchFamily="34" charset="0"/>
                </a:rPr>
                <a:t> </a:t>
              </a:r>
              <a:r>
                <a:rPr lang="en-US" altLang="ko-KR" sz="2700" b="1" dirty="0" err="1">
                  <a:solidFill>
                    <a:schemeClr val="tx1">
                      <a:lumMod val="85000"/>
                      <a:lumOff val="15000"/>
                    </a:schemeClr>
                  </a:solidFill>
                  <a:cs typeface="Arial" pitchFamily="34" charset="0"/>
                </a:rPr>
                <a:t>lý</a:t>
              </a:r>
              <a:r>
                <a:rPr lang="en-US" altLang="ko-KR" sz="2700" b="1" dirty="0">
                  <a:solidFill>
                    <a:schemeClr val="tx1">
                      <a:lumMod val="85000"/>
                      <a:lumOff val="15000"/>
                    </a:schemeClr>
                  </a:solidFill>
                  <a:cs typeface="Arial" pitchFamily="34" charset="0"/>
                </a:rPr>
                <a:t> </a:t>
              </a:r>
              <a:r>
                <a:rPr lang="en-US" altLang="ko-KR" sz="2700" b="1" dirty="0" err="1">
                  <a:solidFill>
                    <a:schemeClr val="tx1">
                      <a:lumMod val="85000"/>
                      <a:lumOff val="15000"/>
                    </a:schemeClr>
                  </a:solidFill>
                  <a:cs typeface="Arial" pitchFamily="34" charset="0"/>
                </a:rPr>
                <a:t>thường</a:t>
              </a:r>
              <a:r>
                <a:rPr lang="en-US" altLang="ko-KR" sz="2700" b="1" dirty="0">
                  <a:solidFill>
                    <a:schemeClr val="tx1">
                      <a:lumMod val="85000"/>
                      <a:lumOff val="15000"/>
                    </a:schemeClr>
                  </a:solidFill>
                  <a:cs typeface="Arial" pitchFamily="34" charset="0"/>
                </a:rPr>
                <a:t> </a:t>
              </a:r>
              <a:r>
                <a:rPr lang="en-US" altLang="ko-KR" sz="2700" b="1" dirty="0" err="1">
                  <a:solidFill>
                    <a:schemeClr val="tx1">
                      <a:lumMod val="85000"/>
                      <a:lumOff val="15000"/>
                    </a:schemeClr>
                  </a:solidFill>
                  <a:cs typeface="Arial" pitchFamily="34" charset="0"/>
                </a:rPr>
                <a:t>gặp</a:t>
              </a:r>
              <a:endParaRPr lang="ko-KR" altLang="en-US" sz="2700" b="1" dirty="0">
                <a:solidFill>
                  <a:schemeClr val="tx1">
                    <a:lumMod val="85000"/>
                    <a:lumOff val="15000"/>
                  </a:schemeClr>
                </a:solidFill>
                <a:cs typeface="Arial" pitchFamily="34" charset="0"/>
              </a:endParaRPr>
            </a:p>
          </p:txBody>
        </p:sp>
      </p:grpSp>
      <p:sp>
        <p:nvSpPr>
          <p:cNvPr id="32" name="TextBox 31">
            <a:extLst>
              <a:ext uri="{FF2B5EF4-FFF2-40B4-BE49-F238E27FC236}">
                <a16:creationId xmlns:a16="http://schemas.microsoft.com/office/drawing/2014/main" xmlns="" id="{7095660C-D848-4247-920A-550C84E8E10D}"/>
              </a:ext>
            </a:extLst>
          </p:cNvPr>
          <p:cNvSpPr txBox="1"/>
          <p:nvPr/>
        </p:nvSpPr>
        <p:spPr>
          <a:xfrm>
            <a:off x="7172906" y="1285996"/>
            <a:ext cx="958096" cy="646331"/>
          </a:xfrm>
          <a:prstGeom prst="rect">
            <a:avLst/>
          </a:prstGeom>
          <a:noFill/>
        </p:spPr>
        <p:txBody>
          <a:bodyPr wrap="square" lIns="108000" rIns="108000" rtlCol="0">
            <a:spAutoFit/>
          </a:bodyPr>
          <a:lstStyle/>
          <a:p>
            <a:pPr algn="ctr"/>
            <a:r>
              <a:rPr lang="en-US" altLang="ko-KR" sz="3600" b="1" dirty="0">
                <a:solidFill>
                  <a:schemeClr val="tx1">
                    <a:lumMod val="85000"/>
                    <a:lumOff val="15000"/>
                  </a:schemeClr>
                </a:solidFill>
                <a:cs typeface="Arial" pitchFamily="34" charset="0"/>
              </a:rPr>
              <a:t>02</a:t>
            </a:r>
            <a:endParaRPr lang="ko-KR" altLang="en-US" sz="3600" b="1" dirty="0">
              <a:solidFill>
                <a:schemeClr val="tx1">
                  <a:lumMod val="85000"/>
                  <a:lumOff val="15000"/>
                </a:schemeClr>
              </a:solidFill>
              <a:cs typeface="Arial" pitchFamily="34" charset="0"/>
            </a:endParaRPr>
          </a:p>
        </p:txBody>
      </p:sp>
      <p:grpSp>
        <p:nvGrpSpPr>
          <p:cNvPr id="36" name="Group 35">
            <a:extLst>
              <a:ext uri="{FF2B5EF4-FFF2-40B4-BE49-F238E27FC236}">
                <a16:creationId xmlns:a16="http://schemas.microsoft.com/office/drawing/2014/main" xmlns="" id="{A0513632-8F5A-46D4-886B-2111099D17D6}"/>
              </a:ext>
            </a:extLst>
          </p:cNvPr>
          <p:cNvGrpSpPr/>
          <p:nvPr/>
        </p:nvGrpSpPr>
        <p:grpSpPr>
          <a:xfrm>
            <a:off x="3984262" y="3541845"/>
            <a:ext cx="3018935" cy="701496"/>
            <a:chOff x="6751979" y="1666120"/>
            <a:chExt cx="5387558" cy="701496"/>
          </a:xfrm>
        </p:grpSpPr>
        <p:sp>
          <p:nvSpPr>
            <p:cNvPr id="38" name="TextBox 37">
              <a:extLst>
                <a:ext uri="{FF2B5EF4-FFF2-40B4-BE49-F238E27FC236}">
                  <a16:creationId xmlns:a16="http://schemas.microsoft.com/office/drawing/2014/main" xmlns="" id="{6E2C215B-67E7-41C3-9195-F567D72C5EA7}"/>
                </a:ext>
              </a:extLst>
            </p:cNvPr>
            <p:cNvSpPr txBox="1"/>
            <p:nvPr/>
          </p:nvSpPr>
          <p:spPr>
            <a:xfrm>
              <a:off x="6770451" y="2090617"/>
              <a:ext cx="4507691" cy="276999"/>
            </a:xfrm>
            <a:prstGeom prst="rect">
              <a:avLst/>
            </a:prstGeom>
            <a:noFill/>
          </p:spPr>
          <p:txBody>
            <a:bodyPr wrap="square" rtlCol="0">
              <a:spAutoFit/>
            </a:bodyPr>
            <a:lstStyle/>
            <a:p>
              <a:endParaRPr lang="en-US" altLang="ko-KR" sz="1200" dirty="0">
                <a:solidFill>
                  <a:schemeClr val="tx1">
                    <a:lumMod val="85000"/>
                    <a:lumOff val="15000"/>
                  </a:schemeClr>
                </a:solidFill>
                <a:cs typeface="Arial" pitchFamily="34" charset="0"/>
              </a:endParaRPr>
            </a:p>
          </p:txBody>
        </p:sp>
        <p:sp>
          <p:nvSpPr>
            <p:cNvPr id="39" name="TextBox 38">
              <a:extLst>
                <a:ext uri="{FF2B5EF4-FFF2-40B4-BE49-F238E27FC236}">
                  <a16:creationId xmlns:a16="http://schemas.microsoft.com/office/drawing/2014/main" xmlns="" id="{D9AB2338-8D0E-4D3F-889A-D8DD9969E19D}"/>
                </a:ext>
              </a:extLst>
            </p:cNvPr>
            <p:cNvSpPr txBox="1"/>
            <p:nvPr/>
          </p:nvSpPr>
          <p:spPr>
            <a:xfrm>
              <a:off x="6751979" y="1666120"/>
              <a:ext cx="5387558" cy="507831"/>
            </a:xfrm>
            <a:prstGeom prst="rect">
              <a:avLst/>
            </a:prstGeom>
            <a:noFill/>
          </p:spPr>
          <p:txBody>
            <a:bodyPr wrap="square" lIns="108000" rIns="108000" rtlCol="0">
              <a:spAutoFit/>
            </a:bodyPr>
            <a:lstStyle/>
            <a:p>
              <a:r>
                <a:rPr lang="en-US" altLang="ko-KR" sz="2700" b="1" dirty="0" err="1">
                  <a:solidFill>
                    <a:schemeClr val="tx1">
                      <a:lumMod val="85000"/>
                      <a:lumOff val="15000"/>
                    </a:schemeClr>
                  </a:solidFill>
                  <a:cs typeface="Arial" pitchFamily="34" charset="0"/>
                </a:rPr>
                <a:t>Nha</a:t>
              </a:r>
              <a:r>
                <a:rPr lang="en-US" altLang="ko-KR" sz="2700" b="1" dirty="0">
                  <a:solidFill>
                    <a:schemeClr val="tx1">
                      <a:lumMod val="85000"/>
                      <a:lumOff val="15000"/>
                    </a:schemeClr>
                  </a:solidFill>
                  <a:cs typeface="Arial" pitchFamily="34" charset="0"/>
                </a:rPr>
                <a:t> </a:t>
              </a:r>
              <a:r>
                <a:rPr lang="en-US" altLang="ko-KR" sz="2700" b="1" dirty="0" err="1">
                  <a:solidFill>
                    <a:schemeClr val="tx1">
                      <a:lumMod val="85000"/>
                      <a:lumOff val="15000"/>
                    </a:schemeClr>
                  </a:solidFill>
                  <a:cs typeface="Arial" pitchFamily="34" charset="0"/>
                </a:rPr>
                <a:t>học</a:t>
              </a:r>
              <a:r>
                <a:rPr lang="en-US" altLang="ko-KR" sz="2700" b="1" dirty="0">
                  <a:solidFill>
                    <a:schemeClr val="tx1">
                      <a:lumMod val="85000"/>
                      <a:lumOff val="15000"/>
                    </a:schemeClr>
                  </a:solidFill>
                  <a:cs typeface="Arial" pitchFamily="34" charset="0"/>
                </a:rPr>
                <a:t> </a:t>
              </a:r>
              <a:r>
                <a:rPr lang="en-US" altLang="ko-KR" sz="2700" b="1" dirty="0" err="1">
                  <a:solidFill>
                    <a:schemeClr val="tx1">
                      <a:lumMod val="85000"/>
                      <a:lumOff val="15000"/>
                    </a:schemeClr>
                  </a:solidFill>
                  <a:cs typeface="Arial" pitchFamily="34" charset="0"/>
                </a:rPr>
                <a:t>đường</a:t>
              </a:r>
              <a:endParaRPr lang="ko-KR" altLang="en-US" sz="2700" b="1" dirty="0">
                <a:solidFill>
                  <a:schemeClr val="tx1">
                    <a:lumMod val="85000"/>
                    <a:lumOff val="15000"/>
                  </a:schemeClr>
                </a:solidFill>
                <a:cs typeface="Arial" pitchFamily="34" charset="0"/>
              </a:endParaRPr>
            </a:p>
          </p:txBody>
        </p:sp>
      </p:grpSp>
      <p:sp>
        <p:nvSpPr>
          <p:cNvPr id="37" name="TextBox 36">
            <a:extLst>
              <a:ext uri="{FF2B5EF4-FFF2-40B4-BE49-F238E27FC236}">
                <a16:creationId xmlns:a16="http://schemas.microsoft.com/office/drawing/2014/main" xmlns="" id="{98C550D9-DCB7-4EE7-A497-CF76DB543B5B}"/>
              </a:ext>
            </a:extLst>
          </p:cNvPr>
          <p:cNvSpPr txBox="1"/>
          <p:nvPr/>
        </p:nvSpPr>
        <p:spPr>
          <a:xfrm>
            <a:off x="2992793" y="3451069"/>
            <a:ext cx="958096" cy="646331"/>
          </a:xfrm>
          <a:prstGeom prst="rect">
            <a:avLst/>
          </a:prstGeom>
          <a:noFill/>
        </p:spPr>
        <p:txBody>
          <a:bodyPr wrap="square" lIns="108000" rIns="108000" rtlCol="0">
            <a:spAutoFit/>
          </a:bodyPr>
          <a:lstStyle/>
          <a:p>
            <a:pPr algn="ctr"/>
            <a:r>
              <a:rPr lang="en-US" altLang="ko-KR" sz="3600" b="1" dirty="0">
                <a:solidFill>
                  <a:schemeClr val="tx1">
                    <a:lumMod val="85000"/>
                    <a:lumOff val="15000"/>
                  </a:schemeClr>
                </a:solidFill>
                <a:cs typeface="Arial" pitchFamily="34" charset="0"/>
              </a:rPr>
              <a:t>03</a:t>
            </a:r>
            <a:endParaRPr lang="ko-KR" altLang="en-US" sz="3600" b="1" dirty="0">
              <a:solidFill>
                <a:schemeClr val="tx1">
                  <a:lumMod val="85000"/>
                  <a:lumOff val="15000"/>
                </a:schemeClr>
              </a:solidFill>
              <a:cs typeface="Arial" pitchFamily="34" charset="0"/>
            </a:endParaRPr>
          </a:p>
        </p:txBody>
      </p:sp>
      <p:sp>
        <p:nvSpPr>
          <p:cNvPr id="44" name="TextBox 43">
            <a:extLst>
              <a:ext uri="{FF2B5EF4-FFF2-40B4-BE49-F238E27FC236}">
                <a16:creationId xmlns:a16="http://schemas.microsoft.com/office/drawing/2014/main" xmlns="" id="{78735603-45FF-4BBD-A167-5E65E985823F}"/>
              </a:ext>
            </a:extLst>
          </p:cNvPr>
          <p:cNvSpPr txBox="1"/>
          <p:nvPr/>
        </p:nvSpPr>
        <p:spPr>
          <a:xfrm>
            <a:off x="8189092" y="3512035"/>
            <a:ext cx="2950474" cy="923330"/>
          </a:xfrm>
          <a:prstGeom prst="rect">
            <a:avLst/>
          </a:prstGeom>
          <a:noFill/>
        </p:spPr>
        <p:txBody>
          <a:bodyPr wrap="square" lIns="108000" rIns="108000" rtlCol="0">
            <a:spAutoFit/>
          </a:bodyPr>
          <a:lstStyle/>
          <a:p>
            <a:r>
              <a:rPr lang="en-US" altLang="ko-KR" sz="2700" b="1" dirty="0" err="1">
                <a:solidFill>
                  <a:schemeClr val="tx1">
                    <a:lumMod val="85000"/>
                    <a:lumOff val="15000"/>
                  </a:schemeClr>
                </a:solidFill>
                <a:cs typeface="Arial" pitchFamily="34" charset="0"/>
              </a:rPr>
              <a:t>Số</a:t>
            </a:r>
            <a:r>
              <a:rPr lang="en-US" altLang="ko-KR" sz="2700" b="1" dirty="0">
                <a:solidFill>
                  <a:schemeClr val="tx1">
                    <a:lumMod val="85000"/>
                    <a:lumOff val="15000"/>
                  </a:schemeClr>
                </a:solidFill>
                <a:cs typeface="Arial" pitchFamily="34" charset="0"/>
              </a:rPr>
              <a:t> </a:t>
            </a:r>
            <a:r>
              <a:rPr lang="en-US" altLang="ko-KR" sz="2700" b="1" dirty="0" err="1">
                <a:solidFill>
                  <a:schemeClr val="tx1">
                    <a:lumMod val="85000"/>
                    <a:lumOff val="15000"/>
                  </a:schemeClr>
                </a:solidFill>
                <a:cs typeface="Arial" pitchFamily="34" charset="0"/>
              </a:rPr>
              <a:t>liệu</a:t>
            </a:r>
            <a:r>
              <a:rPr lang="en-US" altLang="ko-KR" sz="2700" b="1" dirty="0">
                <a:solidFill>
                  <a:schemeClr val="tx1">
                    <a:lumMod val="85000"/>
                    <a:lumOff val="15000"/>
                  </a:schemeClr>
                </a:solidFill>
                <a:cs typeface="Arial" pitchFamily="34" charset="0"/>
              </a:rPr>
              <a:t> </a:t>
            </a:r>
            <a:r>
              <a:rPr lang="en-US" altLang="ko-KR" sz="2700" b="1" dirty="0" err="1">
                <a:solidFill>
                  <a:schemeClr val="tx1">
                    <a:lumMod val="85000"/>
                    <a:lumOff val="15000"/>
                  </a:schemeClr>
                </a:solidFill>
                <a:cs typeface="Arial" pitchFamily="34" charset="0"/>
              </a:rPr>
              <a:t>báo</a:t>
            </a:r>
            <a:r>
              <a:rPr lang="en-US" altLang="ko-KR" sz="2700" b="1" dirty="0">
                <a:solidFill>
                  <a:schemeClr val="tx1">
                    <a:lumMod val="85000"/>
                    <a:lumOff val="15000"/>
                  </a:schemeClr>
                </a:solidFill>
                <a:cs typeface="Arial" pitchFamily="34" charset="0"/>
              </a:rPr>
              <a:t> </a:t>
            </a:r>
            <a:r>
              <a:rPr lang="en-US" altLang="ko-KR" sz="2700" b="1" dirty="0" err="1">
                <a:solidFill>
                  <a:schemeClr val="tx1">
                    <a:lumMod val="85000"/>
                    <a:lumOff val="15000"/>
                  </a:schemeClr>
                </a:solidFill>
                <a:cs typeface="Arial" pitchFamily="34" charset="0"/>
              </a:rPr>
              <a:t>cáo</a:t>
            </a:r>
            <a:r>
              <a:rPr lang="en-US" altLang="ko-KR" sz="2700" b="1" dirty="0">
                <a:solidFill>
                  <a:schemeClr val="tx1">
                    <a:lumMod val="85000"/>
                    <a:lumOff val="15000"/>
                  </a:schemeClr>
                </a:solidFill>
                <a:cs typeface="Arial" pitchFamily="34" charset="0"/>
              </a:rPr>
              <a:t> </a:t>
            </a:r>
            <a:r>
              <a:rPr lang="en-US" altLang="ko-KR" sz="2700" b="1" dirty="0" err="1">
                <a:solidFill>
                  <a:schemeClr val="tx1">
                    <a:lumMod val="85000"/>
                    <a:lumOff val="15000"/>
                  </a:schemeClr>
                </a:solidFill>
                <a:cs typeface="Arial" pitchFamily="34" charset="0"/>
              </a:rPr>
              <a:t>Đề</a:t>
            </a:r>
            <a:r>
              <a:rPr lang="en-US" altLang="ko-KR" sz="2700" b="1" dirty="0">
                <a:solidFill>
                  <a:schemeClr val="tx1">
                    <a:lumMod val="85000"/>
                    <a:lumOff val="15000"/>
                  </a:schemeClr>
                </a:solidFill>
                <a:cs typeface="Arial" pitchFamily="34" charset="0"/>
              </a:rPr>
              <a:t> </a:t>
            </a:r>
            <a:r>
              <a:rPr lang="en-US" altLang="ko-KR" sz="2700" b="1" dirty="0" err="1">
                <a:solidFill>
                  <a:schemeClr val="tx1">
                    <a:lumMod val="85000"/>
                    <a:lumOff val="15000"/>
                  </a:schemeClr>
                </a:solidFill>
                <a:cs typeface="Arial" pitchFamily="34" charset="0"/>
              </a:rPr>
              <a:t>án</a:t>
            </a:r>
            <a:r>
              <a:rPr lang="en-US" altLang="ko-KR" sz="2700" b="1" dirty="0">
                <a:solidFill>
                  <a:schemeClr val="tx1">
                    <a:lumMod val="85000"/>
                    <a:lumOff val="15000"/>
                  </a:schemeClr>
                </a:solidFill>
                <a:cs typeface="Arial" pitchFamily="34" charset="0"/>
              </a:rPr>
              <a:t> 5628</a:t>
            </a:r>
            <a:endParaRPr lang="ko-KR" altLang="en-US" sz="2700" b="1" dirty="0">
              <a:solidFill>
                <a:schemeClr val="tx1">
                  <a:lumMod val="85000"/>
                  <a:lumOff val="15000"/>
                </a:schemeClr>
              </a:solidFill>
              <a:cs typeface="Arial" pitchFamily="34" charset="0"/>
            </a:endParaRPr>
          </a:p>
        </p:txBody>
      </p:sp>
      <p:sp>
        <p:nvSpPr>
          <p:cNvPr id="42" name="TextBox 41">
            <a:extLst>
              <a:ext uri="{FF2B5EF4-FFF2-40B4-BE49-F238E27FC236}">
                <a16:creationId xmlns:a16="http://schemas.microsoft.com/office/drawing/2014/main" xmlns="" id="{32107D14-C14E-43B7-8BA5-E6C2C6C0A5FD}"/>
              </a:ext>
            </a:extLst>
          </p:cNvPr>
          <p:cNvSpPr txBox="1"/>
          <p:nvPr/>
        </p:nvSpPr>
        <p:spPr>
          <a:xfrm>
            <a:off x="7172906" y="3451069"/>
            <a:ext cx="958096" cy="646331"/>
          </a:xfrm>
          <a:prstGeom prst="rect">
            <a:avLst/>
          </a:prstGeom>
          <a:noFill/>
        </p:spPr>
        <p:txBody>
          <a:bodyPr wrap="square" lIns="108000" rIns="108000" rtlCol="0">
            <a:spAutoFit/>
          </a:bodyPr>
          <a:lstStyle/>
          <a:p>
            <a:pPr algn="ctr"/>
            <a:r>
              <a:rPr lang="en-US" altLang="ko-KR" sz="3600" b="1" dirty="0">
                <a:solidFill>
                  <a:schemeClr val="tx1">
                    <a:lumMod val="85000"/>
                    <a:lumOff val="15000"/>
                  </a:schemeClr>
                </a:solidFill>
                <a:cs typeface="Arial" pitchFamily="34" charset="0"/>
              </a:rPr>
              <a:t>04</a:t>
            </a:r>
            <a:endParaRPr lang="ko-KR" altLang="en-US" sz="3600" b="1" dirty="0">
              <a:solidFill>
                <a:schemeClr val="tx1">
                  <a:lumMod val="85000"/>
                  <a:lumOff val="15000"/>
                </a:schemeClr>
              </a:solidFill>
              <a:cs typeface="Arial" pitchFamily="34" charset="0"/>
            </a:endParaRPr>
          </a:p>
        </p:txBody>
      </p:sp>
      <p:grpSp>
        <p:nvGrpSpPr>
          <p:cNvPr id="52" name="Group 51">
            <a:extLst>
              <a:ext uri="{FF2B5EF4-FFF2-40B4-BE49-F238E27FC236}">
                <a16:creationId xmlns:a16="http://schemas.microsoft.com/office/drawing/2014/main" xmlns="" id="{0CED112E-BAD2-4025-8F47-7E1DE42D1B6B}"/>
              </a:ext>
            </a:extLst>
          </p:cNvPr>
          <p:cNvGrpSpPr/>
          <p:nvPr/>
        </p:nvGrpSpPr>
        <p:grpSpPr>
          <a:xfrm>
            <a:off x="1759132" y="324394"/>
            <a:ext cx="10097591" cy="6209212"/>
            <a:chOff x="4865785" y="531223"/>
            <a:chExt cx="6533735" cy="5586548"/>
          </a:xfrm>
        </p:grpSpPr>
        <p:cxnSp>
          <p:nvCxnSpPr>
            <p:cNvPr id="45" name="Straight Connector 44">
              <a:extLst>
                <a:ext uri="{FF2B5EF4-FFF2-40B4-BE49-F238E27FC236}">
                  <a16:creationId xmlns:a16="http://schemas.microsoft.com/office/drawing/2014/main" xmlns="" id="{C62F170C-AC08-4F44-A113-54DFDF40A627}"/>
                </a:ext>
              </a:extLst>
            </p:cNvPr>
            <p:cNvCxnSpPr>
              <a:cxnSpLocks/>
            </p:cNvCxnSpPr>
            <p:nvPr/>
          </p:nvCxnSpPr>
          <p:spPr>
            <a:xfrm flipV="1">
              <a:off x="4865785" y="531223"/>
              <a:ext cx="6533735" cy="777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05B535CB-6C8B-4DEE-BC64-C5B68FC641B3}"/>
                </a:ext>
              </a:extLst>
            </p:cNvPr>
            <p:cNvCxnSpPr>
              <a:cxnSpLocks/>
            </p:cNvCxnSpPr>
            <p:nvPr/>
          </p:nvCxnSpPr>
          <p:spPr>
            <a:xfrm>
              <a:off x="4882691" y="6117771"/>
              <a:ext cx="6516829"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6C0A3210-F402-4886-9BE2-7A54190ED39D}"/>
                </a:ext>
              </a:extLst>
            </p:cNvPr>
            <p:cNvCxnSpPr>
              <a:cxnSpLocks/>
            </p:cNvCxnSpPr>
            <p:nvPr/>
          </p:nvCxnSpPr>
          <p:spPr>
            <a:xfrm>
              <a:off x="11399520" y="531223"/>
              <a:ext cx="0" cy="558654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CE0AD7B3-46EE-4CD3-8655-81F403788FB6}"/>
                </a:ext>
              </a:extLst>
            </p:cNvPr>
            <p:cNvCxnSpPr>
              <a:cxnSpLocks/>
            </p:cNvCxnSpPr>
            <p:nvPr/>
          </p:nvCxnSpPr>
          <p:spPr>
            <a:xfrm>
              <a:off x="4882690" y="531223"/>
              <a:ext cx="0" cy="18098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0187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09401" y="440665"/>
            <a:ext cx="11573197" cy="724247"/>
          </a:xfrm>
        </p:spPr>
        <p:txBody>
          <a:bodyPr/>
          <a:lstStyle/>
          <a:p>
            <a:r>
              <a:rPr lang="en-US" sz="4000" dirty="0"/>
              <a:t>CHƯƠNG TRÌNH NHA HỌC ĐƯỜNG</a:t>
            </a:r>
          </a:p>
        </p:txBody>
      </p:sp>
      <p:grpSp>
        <p:nvGrpSpPr>
          <p:cNvPr id="3" name="Group 2">
            <a:extLst>
              <a:ext uri="{FF2B5EF4-FFF2-40B4-BE49-F238E27FC236}">
                <a16:creationId xmlns:a16="http://schemas.microsoft.com/office/drawing/2014/main" xmlns="" id="{774CA67F-9E3E-4EC9-9805-8BBD7B8503B3}"/>
              </a:ext>
            </a:extLst>
          </p:cNvPr>
          <p:cNvGrpSpPr/>
          <p:nvPr/>
        </p:nvGrpSpPr>
        <p:grpSpPr>
          <a:xfrm>
            <a:off x="786418" y="1698227"/>
            <a:ext cx="1620214" cy="1616648"/>
            <a:chOff x="1046241" y="1867257"/>
            <a:chExt cx="1909984" cy="1909984"/>
          </a:xfrm>
        </p:grpSpPr>
        <p:sp>
          <p:nvSpPr>
            <p:cNvPr id="4" name="Oval 3">
              <a:extLst>
                <a:ext uri="{FF2B5EF4-FFF2-40B4-BE49-F238E27FC236}">
                  <a16:creationId xmlns:a16="http://schemas.microsoft.com/office/drawing/2014/main" xmlns="" id="{0FCDC3DB-A122-4CE0-A9AB-82A173131F06}"/>
                </a:ext>
              </a:extLst>
            </p:cNvPr>
            <p:cNvSpPr>
              <a:spLocks noChangeAspect="1"/>
            </p:cNvSpPr>
            <p:nvPr/>
          </p:nvSpPr>
          <p:spPr>
            <a:xfrm>
              <a:off x="1046241" y="1867257"/>
              <a:ext cx="1909984" cy="19099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ord 4">
              <a:extLst>
                <a:ext uri="{FF2B5EF4-FFF2-40B4-BE49-F238E27FC236}">
                  <a16:creationId xmlns:a16="http://schemas.microsoft.com/office/drawing/2014/main" xmlns="" id="{81A55B57-2055-4B37-BAAB-97F582CE16FC}"/>
                </a:ext>
              </a:extLst>
            </p:cNvPr>
            <p:cNvSpPr>
              <a:spLocks noChangeAspect="1"/>
            </p:cNvSpPr>
            <p:nvPr/>
          </p:nvSpPr>
          <p:spPr>
            <a:xfrm>
              <a:off x="1109693" y="1930709"/>
              <a:ext cx="1783080" cy="1783080"/>
            </a:xfrm>
            <a:prstGeom prst="chord">
              <a:avLst>
                <a:gd name="adj1" fmla="val 6389287"/>
                <a:gd name="adj2" fmla="val 199298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xmlns="" id="{29CDC9FA-AFD2-4D09-B74F-B9692CDA3826}"/>
              </a:ext>
            </a:extLst>
          </p:cNvPr>
          <p:cNvGrpSpPr/>
          <p:nvPr/>
        </p:nvGrpSpPr>
        <p:grpSpPr>
          <a:xfrm>
            <a:off x="6476018" y="1751061"/>
            <a:ext cx="1654955" cy="1476001"/>
            <a:chOff x="1046241" y="1867257"/>
            <a:chExt cx="1909984" cy="1909984"/>
          </a:xfrm>
        </p:grpSpPr>
        <p:sp>
          <p:nvSpPr>
            <p:cNvPr id="7" name="Oval 6">
              <a:extLst>
                <a:ext uri="{FF2B5EF4-FFF2-40B4-BE49-F238E27FC236}">
                  <a16:creationId xmlns:a16="http://schemas.microsoft.com/office/drawing/2014/main" xmlns="" id="{07D19E81-79B7-4A34-8AEA-A44B60FB8939}"/>
                </a:ext>
              </a:extLst>
            </p:cNvPr>
            <p:cNvSpPr>
              <a:spLocks noChangeAspect="1"/>
            </p:cNvSpPr>
            <p:nvPr/>
          </p:nvSpPr>
          <p:spPr>
            <a:xfrm>
              <a:off x="1046241" y="1867257"/>
              <a:ext cx="1909984" cy="19099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hord 7">
              <a:extLst>
                <a:ext uri="{FF2B5EF4-FFF2-40B4-BE49-F238E27FC236}">
                  <a16:creationId xmlns:a16="http://schemas.microsoft.com/office/drawing/2014/main" xmlns="" id="{65F68772-FEA4-4EA6-94FD-3CAD71D73305}"/>
                </a:ext>
              </a:extLst>
            </p:cNvPr>
            <p:cNvSpPr>
              <a:spLocks noChangeAspect="1"/>
            </p:cNvSpPr>
            <p:nvPr/>
          </p:nvSpPr>
          <p:spPr>
            <a:xfrm>
              <a:off x="1109693" y="1930709"/>
              <a:ext cx="1783080" cy="1783080"/>
            </a:xfrm>
            <a:prstGeom prst="chord">
              <a:avLst>
                <a:gd name="adj1" fmla="val 6389287"/>
                <a:gd name="adj2" fmla="val 199298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xmlns="" id="{951AB6F5-3A2B-446C-9091-D270CEEAD130}"/>
              </a:ext>
            </a:extLst>
          </p:cNvPr>
          <p:cNvGrpSpPr/>
          <p:nvPr/>
        </p:nvGrpSpPr>
        <p:grpSpPr>
          <a:xfrm>
            <a:off x="790894" y="4328921"/>
            <a:ext cx="1730844" cy="1616648"/>
            <a:chOff x="1046241" y="1867257"/>
            <a:chExt cx="1909984" cy="1909984"/>
          </a:xfrm>
        </p:grpSpPr>
        <p:sp>
          <p:nvSpPr>
            <p:cNvPr id="10" name="Oval 9">
              <a:extLst>
                <a:ext uri="{FF2B5EF4-FFF2-40B4-BE49-F238E27FC236}">
                  <a16:creationId xmlns:a16="http://schemas.microsoft.com/office/drawing/2014/main" xmlns="" id="{B2405D83-153F-43E0-914B-2540E883E8EE}"/>
                </a:ext>
              </a:extLst>
            </p:cNvPr>
            <p:cNvSpPr>
              <a:spLocks noChangeAspect="1"/>
            </p:cNvSpPr>
            <p:nvPr/>
          </p:nvSpPr>
          <p:spPr>
            <a:xfrm>
              <a:off x="1046241" y="1867257"/>
              <a:ext cx="1909984" cy="19099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hord 10">
              <a:extLst>
                <a:ext uri="{FF2B5EF4-FFF2-40B4-BE49-F238E27FC236}">
                  <a16:creationId xmlns:a16="http://schemas.microsoft.com/office/drawing/2014/main" xmlns="" id="{9A9A5A45-0844-427D-81D4-9EFB685DE377}"/>
                </a:ext>
              </a:extLst>
            </p:cNvPr>
            <p:cNvSpPr>
              <a:spLocks noChangeAspect="1"/>
            </p:cNvSpPr>
            <p:nvPr/>
          </p:nvSpPr>
          <p:spPr>
            <a:xfrm>
              <a:off x="1109693" y="1930709"/>
              <a:ext cx="1783080" cy="1783080"/>
            </a:xfrm>
            <a:prstGeom prst="chord">
              <a:avLst>
                <a:gd name="adj1" fmla="val 6389287"/>
                <a:gd name="adj2" fmla="val 199298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8FA63264-B2E0-423A-AB2A-0B779A434877}"/>
              </a:ext>
            </a:extLst>
          </p:cNvPr>
          <p:cNvGrpSpPr/>
          <p:nvPr/>
        </p:nvGrpSpPr>
        <p:grpSpPr>
          <a:xfrm>
            <a:off x="6403544" y="4275214"/>
            <a:ext cx="1689853" cy="1616648"/>
            <a:chOff x="1046241" y="1867257"/>
            <a:chExt cx="1909984" cy="1909984"/>
          </a:xfrm>
        </p:grpSpPr>
        <p:sp>
          <p:nvSpPr>
            <p:cNvPr id="13" name="Oval 12">
              <a:extLst>
                <a:ext uri="{FF2B5EF4-FFF2-40B4-BE49-F238E27FC236}">
                  <a16:creationId xmlns:a16="http://schemas.microsoft.com/office/drawing/2014/main" xmlns="" id="{0CEB5F2F-7A22-427A-AB0A-C41E28D6D2AD}"/>
                </a:ext>
              </a:extLst>
            </p:cNvPr>
            <p:cNvSpPr>
              <a:spLocks noChangeAspect="1"/>
            </p:cNvSpPr>
            <p:nvPr/>
          </p:nvSpPr>
          <p:spPr>
            <a:xfrm>
              <a:off x="1046241" y="1867257"/>
              <a:ext cx="1909984" cy="1909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hord 13">
              <a:extLst>
                <a:ext uri="{FF2B5EF4-FFF2-40B4-BE49-F238E27FC236}">
                  <a16:creationId xmlns:a16="http://schemas.microsoft.com/office/drawing/2014/main" xmlns="" id="{92D07CF8-8422-4527-942E-E23D8A2E0DD8}"/>
                </a:ext>
              </a:extLst>
            </p:cNvPr>
            <p:cNvSpPr>
              <a:spLocks noChangeAspect="1"/>
            </p:cNvSpPr>
            <p:nvPr/>
          </p:nvSpPr>
          <p:spPr>
            <a:xfrm>
              <a:off x="1109693" y="1930709"/>
              <a:ext cx="1783080" cy="1783080"/>
            </a:xfrm>
            <a:prstGeom prst="chord">
              <a:avLst>
                <a:gd name="adj1" fmla="val 6389287"/>
                <a:gd name="adj2" fmla="val 199298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A281DF2B-05A3-4E7D-8B4F-7EAE02381A81}"/>
              </a:ext>
            </a:extLst>
          </p:cNvPr>
          <p:cNvSpPr/>
          <p:nvPr/>
        </p:nvSpPr>
        <p:spPr>
          <a:xfrm>
            <a:off x="2261961" y="2960685"/>
            <a:ext cx="519554" cy="523220"/>
          </a:xfrm>
          <a:prstGeom prst="rect">
            <a:avLst/>
          </a:prstGeom>
        </p:spPr>
        <p:txBody>
          <a:bodyPr wrap="square">
            <a:spAutoFit/>
          </a:bodyPr>
          <a:lstStyle/>
          <a:p>
            <a:pPr algn="ctr"/>
            <a:r>
              <a:rPr lang="en-US" altLang="ko-KR" sz="2800" b="1" dirty="0">
                <a:solidFill>
                  <a:schemeClr val="bg1"/>
                </a:solidFill>
              </a:rPr>
              <a:t>A</a:t>
            </a:r>
            <a:endParaRPr lang="ko-KR" altLang="en-US" sz="2800" b="1" dirty="0">
              <a:solidFill>
                <a:schemeClr val="bg1"/>
              </a:solidFill>
            </a:endParaRPr>
          </a:p>
        </p:txBody>
      </p:sp>
      <p:sp>
        <p:nvSpPr>
          <p:cNvPr id="16" name="Rectangle 15">
            <a:extLst>
              <a:ext uri="{FF2B5EF4-FFF2-40B4-BE49-F238E27FC236}">
                <a16:creationId xmlns:a16="http://schemas.microsoft.com/office/drawing/2014/main" xmlns="" id="{D16C5FEC-F7A7-40D2-BBF9-1E46A677C5F4}"/>
              </a:ext>
            </a:extLst>
          </p:cNvPr>
          <p:cNvSpPr/>
          <p:nvPr/>
        </p:nvSpPr>
        <p:spPr>
          <a:xfrm>
            <a:off x="4989494" y="2960685"/>
            <a:ext cx="519554" cy="523220"/>
          </a:xfrm>
          <a:prstGeom prst="rect">
            <a:avLst/>
          </a:prstGeom>
        </p:spPr>
        <p:txBody>
          <a:bodyPr wrap="square">
            <a:spAutoFit/>
          </a:bodyPr>
          <a:lstStyle/>
          <a:p>
            <a:pPr algn="ctr"/>
            <a:r>
              <a:rPr lang="en-US" altLang="ko-KR" sz="2800" b="1" dirty="0">
                <a:solidFill>
                  <a:schemeClr val="bg1"/>
                </a:solidFill>
              </a:rPr>
              <a:t>B</a:t>
            </a:r>
            <a:endParaRPr lang="ko-KR" altLang="en-US" sz="2800" b="1" dirty="0">
              <a:solidFill>
                <a:schemeClr val="bg1"/>
              </a:solidFill>
            </a:endParaRPr>
          </a:p>
        </p:txBody>
      </p:sp>
      <p:sp>
        <p:nvSpPr>
          <p:cNvPr id="17" name="Rectangle 16">
            <a:extLst>
              <a:ext uri="{FF2B5EF4-FFF2-40B4-BE49-F238E27FC236}">
                <a16:creationId xmlns:a16="http://schemas.microsoft.com/office/drawing/2014/main" xmlns="" id="{536B2C74-1C45-4CA3-BE56-E1A7770CB2AA}"/>
              </a:ext>
            </a:extLst>
          </p:cNvPr>
          <p:cNvSpPr/>
          <p:nvPr/>
        </p:nvSpPr>
        <p:spPr>
          <a:xfrm>
            <a:off x="7717027" y="2960685"/>
            <a:ext cx="519554" cy="523220"/>
          </a:xfrm>
          <a:prstGeom prst="rect">
            <a:avLst/>
          </a:prstGeom>
        </p:spPr>
        <p:txBody>
          <a:bodyPr wrap="square">
            <a:spAutoFit/>
          </a:bodyPr>
          <a:lstStyle/>
          <a:p>
            <a:pPr algn="ctr"/>
            <a:r>
              <a:rPr lang="en-US" altLang="ko-KR" sz="2800" b="1" dirty="0">
                <a:solidFill>
                  <a:schemeClr val="bg1"/>
                </a:solidFill>
              </a:rPr>
              <a:t>C</a:t>
            </a:r>
            <a:endParaRPr lang="ko-KR" altLang="en-US" sz="2800" b="1" dirty="0">
              <a:solidFill>
                <a:schemeClr val="bg1"/>
              </a:solidFill>
            </a:endParaRPr>
          </a:p>
        </p:txBody>
      </p:sp>
      <p:sp>
        <p:nvSpPr>
          <p:cNvPr id="18" name="Rectangle 17">
            <a:extLst>
              <a:ext uri="{FF2B5EF4-FFF2-40B4-BE49-F238E27FC236}">
                <a16:creationId xmlns:a16="http://schemas.microsoft.com/office/drawing/2014/main" xmlns="" id="{6EFA195F-A064-4ADA-B3DE-AF791141D30D}"/>
              </a:ext>
            </a:extLst>
          </p:cNvPr>
          <p:cNvSpPr/>
          <p:nvPr/>
        </p:nvSpPr>
        <p:spPr>
          <a:xfrm>
            <a:off x="10444559" y="2960685"/>
            <a:ext cx="519554" cy="523220"/>
          </a:xfrm>
          <a:prstGeom prst="rect">
            <a:avLst/>
          </a:prstGeom>
        </p:spPr>
        <p:txBody>
          <a:bodyPr wrap="square">
            <a:spAutoFit/>
          </a:bodyPr>
          <a:lstStyle/>
          <a:p>
            <a:pPr algn="ctr"/>
            <a:r>
              <a:rPr lang="en-US" altLang="ko-KR" sz="2800" b="1" dirty="0">
                <a:solidFill>
                  <a:schemeClr val="bg1"/>
                </a:solidFill>
              </a:rPr>
              <a:t>D</a:t>
            </a:r>
            <a:endParaRPr lang="ko-KR" altLang="en-US" sz="2800" b="1" dirty="0">
              <a:solidFill>
                <a:schemeClr val="bg1"/>
              </a:solidFill>
            </a:endParaRPr>
          </a:p>
        </p:txBody>
      </p:sp>
      <p:sp>
        <p:nvSpPr>
          <p:cNvPr id="24" name="TextBox 23">
            <a:extLst>
              <a:ext uri="{FF2B5EF4-FFF2-40B4-BE49-F238E27FC236}">
                <a16:creationId xmlns:a16="http://schemas.microsoft.com/office/drawing/2014/main" xmlns="" id="{9688A110-FB5B-42FA-98C2-F0C66327E2B3}"/>
              </a:ext>
            </a:extLst>
          </p:cNvPr>
          <p:cNvSpPr txBox="1"/>
          <p:nvPr/>
        </p:nvSpPr>
        <p:spPr>
          <a:xfrm>
            <a:off x="7356779" y="2476107"/>
            <a:ext cx="728739" cy="646331"/>
          </a:xfrm>
          <a:prstGeom prst="rect">
            <a:avLst/>
          </a:prstGeom>
          <a:noFill/>
        </p:spPr>
        <p:txBody>
          <a:bodyPr wrap="square" rtlCol="0">
            <a:spAutoFit/>
          </a:bodyPr>
          <a:lstStyle/>
          <a:p>
            <a:pPr algn="ctr"/>
            <a:r>
              <a:rPr lang="en-US" altLang="ko-KR" sz="3600" b="1" dirty="0">
                <a:solidFill>
                  <a:schemeClr val="bg1"/>
                </a:solidFill>
              </a:rPr>
              <a:t>2</a:t>
            </a:r>
            <a:endParaRPr lang="ko-KR" altLang="en-US" sz="3600" b="1" dirty="0">
              <a:solidFill>
                <a:schemeClr val="bg1"/>
              </a:solidFill>
            </a:endParaRPr>
          </a:p>
        </p:txBody>
      </p:sp>
      <p:sp>
        <p:nvSpPr>
          <p:cNvPr id="28" name="TextBox 27">
            <a:extLst>
              <a:ext uri="{FF2B5EF4-FFF2-40B4-BE49-F238E27FC236}">
                <a16:creationId xmlns:a16="http://schemas.microsoft.com/office/drawing/2014/main" xmlns="" id="{9CE412A0-6A57-428B-A3AC-49D10C0BA64D}"/>
              </a:ext>
            </a:extLst>
          </p:cNvPr>
          <p:cNvSpPr txBox="1"/>
          <p:nvPr/>
        </p:nvSpPr>
        <p:spPr>
          <a:xfrm>
            <a:off x="1789921" y="5132741"/>
            <a:ext cx="728739" cy="646331"/>
          </a:xfrm>
          <a:prstGeom prst="rect">
            <a:avLst/>
          </a:prstGeom>
          <a:noFill/>
        </p:spPr>
        <p:txBody>
          <a:bodyPr wrap="square" rtlCol="0">
            <a:spAutoFit/>
          </a:bodyPr>
          <a:lstStyle/>
          <a:p>
            <a:pPr algn="ctr"/>
            <a:r>
              <a:rPr lang="en-US" altLang="ko-KR" sz="3600" b="1" dirty="0">
                <a:solidFill>
                  <a:schemeClr val="bg1"/>
                </a:solidFill>
              </a:rPr>
              <a:t>3</a:t>
            </a:r>
            <a:endParaRPr lang="ko-KR" altLang="en-US" sz="3600" b="1" dirty="0">
              <a:solidFill>
                <a:schemeClr val="bg1"/>
              </a:solidFill>
            </a:endParaRPr>
          </a:p>
        </p:txBody>
      </p:sp>
      <p:sp>
        <p:nvSpPr>
          <p:cNvPr id="32" name="TextBox 31">
            <a:extLst>
              <a:ext uri="{FF2B5EF4-FFF2-40B4-BE49-F238E27FC236}">
                <a16:creationId xmlns:a16="http://schemas.microsoft.com/office/drawing/2014/main" xmlns="" id="{D91FBC93-4829-4AAF-8BFB-8418F446230A}"/>
              </a:ext>
            </a:extLst>
          </p:cNvPr>
          <p:cNvSpPr txBox="1"/>
          <p:nvPr/>
        </p:nvSpPr>
        <p:spPr>
          <a:xfrm>
            <a:off x="7297554" y="5083538"/>
            <a:ext cx="728739" cy="646331"/>
          </a:xfrm>
          <a:prstGeom prst="rect">
            <a:avLst/>
          </a:prstGeom>
          <a:noFill/>
        </p:spPr>
        <p:txBody>
          <a:bodyPr wrap="square" rtlCol="0">
            <a:spAutoFit/>
          </a:bodyPr>
          <a:lstStyle/>
          <a:p>
            <a:pPr algn="ctr"/>
            <a:r>
              <a:rPr lang="en-US" altLang="ko-KR" sz="3600" b="1" dirty="0">
                <a:solidFill>
                  <a:schemeClr val="bg1"/>
                </a:solidFill>
              </a:rPr>
              <a:t>4</a:t>
            </a:r>
            <a:endParaRPr lang="ko-KR" altLang="en-US" sz="3600" b="1" dirty="0">
              <a:solidFill>
                <a:schemeClr val="bg1"/>
              </a:solidFill>
            </a:endParaRPr>
          </a:p>
        </p:txBody>
      </p:sp>
      <p:sp>
        <p:nvSpPr>
          <p:cNvPr id="36" name="TextBox 35">
            <a:extLst>
              <a:ext uri="{FF2B5EF4-FFF2-40B4-BE49-F238E27FC236}">
                <a16:creationId xmlns:a16="http://schemas.microsoft.com/office/drawing/2014/main" xmlns="" id="{77AC9EE7-F836-42E1-94B8-9218E966DAB4}"/>
              </a:ext>
            </a:extLst>
          </p:cNvPr>
          <p:cNvSpPr txBox="1"/>
          <p:nvPr/>
        </p:nvSpPr>
        <p:spPr>
          <a:xfrm>
            <a:off x="1639463" y="2552211"/>
            <a:ext cx="728739" cy="646331"/>
          </a:xfrm>
          <a:prstGeom prst="rect">
            <a:avLst/>
          </a:prstGeom>
          <a:noFill/>
        </p:spPr>
        <p:txBody>
          <a:bodyPr wrap="square" rtlCol="0">
            <a:spAutoFit/>
          </a:bodyPr>
          <a:lstStyle/>
          <a:p>
            <a:pPr algn="ctr"/>
            <a:r>
              <a:rPr lang="en-US" altLang="ko-KR" sz="3600" b="1" dirty="0">
                <a:solidFill>
                  <a:schemeClr val="bg1"/>
                </a:solidFill>
              </a:rPr>
              <a:t>1</a:t>
            </a:r>
            <a:endParaRPr lang="ko-KR" altLang="en-US" sz="3600" b="1" dirty="0">
              <a:solidFill>
                <a:schemeClr val="bg1"/>
              </a:solidFill>
            </a:endParaRPr>
          </a:p>
        </p:txBody>
      </p:sp>
      <p:sp>
        <p:nvSpPr>
          <p:cNvPr id="42" name="Freeform: Shape 41">
            <a:extLst>
              <a:ext uri="{FF2B5EF4-FFF2-40B4-BE49-F238E27FC236}">
                <a16:creationId xmlns:a16="http://schemas.microsoft.com/office/drawing/2014/main" xmlns="" id="{D573554E-F28D-41CA-A88A-97A50BDB3854}"/>
              </a:ext>
            </a:extLst>
          </p:cNvPr>
          <p:cNvSpPr/>
          <p:nvPr/>
        </p:nvSpPr>
        <p:spPr>
          <a:xfrm>
            <a:off x="6935079" y="4676076"/>
            <a:ext cx="468603" cy="598352"/>
          </a:xfrm>
          <a:custGeom>
            <a:avLst/>
            <a:gdLst>
              <a:gd name="connsiteX0" fmla="*/ 174965 w 256431"/>
              <a:gd name="connsiteY0" fmla="*/ 130696 h 342260"/>
              <a:gd name="connsiteX1" fmla="*/ 242841 w 256431"/>
              <a:gd name="connsiteY1" fmla="*/ 130696 h 342260"/>
              <a:gd name="connsiteX2" fmla="*/ 180738 w 256431"/>
              <a:gd name="connsiteY2" fmla="*/ 330543 h 342260"/>
              <a:gd name="connsiteX3" fmla="*/ 176358 w 256431"/>
              <a:gd name="connsiteY3" fmla="*/ 334723 h 342260"/>
              <a:gd name="connsiteX4" fmla="*/ 149885 w 256431"/>
              <a:gd name="connsiteY4" fmla="*/ 339103 h 342260"/>
              <a:gd name="connsiteX5" fmla="*/ 143714 w 256431"/>
              <a:gd name="connsiteY5" fmla="*/ 314221 h 342260"/>
              <a:gd name="connsiteX6" fmla="*/ 148491 w 256431"/>
              <a:gd name="connsiteY6" fmla="*/ 245349 h 342260"/>
              <a:gd name="connsiteX7" fmla="*/ 138539 w 256431"/>
              <a:gd name="connsiteY7" fmla="*/ 215492 h 342260"/>
              <a:gd name="connsiteX8" fmla="*/ 127591 w 256431"/>
              <a:gd name="connsiteY8" fmla="*/ 207530 h 342260"/>
              <a:gd name="connsiteX9" fmla="*/ 116643 w 256431"/>
              <a:gd name="connsiteY9" fmla="*/ 215890 h 342260"/>
              <a:gd name="connsiteX10" fmla="*/ 105895 w 256431"/>
              <a:gd name="connsiteY10" fmla="*/ 279586 h 342260"/>
              <a:gd name="connsiteX11" fmla="*/ 112065 w 256431"/>
              <a:gd name="connsiteY11" fmla="*/ 314818 h 342260"/>
              <a:gd name="connsiteX12" fmla="*/ 105496 w 256431"/>
              <a:gd name="connsiteY12" fmla="*/ 339500 h 342260"/>
              <a:gd name="connsiteX13" fmla="*/ 80018 w 256431"/>
              <a:gd name="connsiteY13" fmla="*/ 335122 h 342260"/>
              <a:gd name="connsiteX14" fmla="*/ 34236 w 256431"/>
              <a:gd name="connsiteY14" fmla="*/ 268639 h 342260"/>
              <a:gd name="connsiteX15" fmla="*/ 13336 w 256431"/>
              <a:gd name="connsiteY15" fmla="*/ 131691 h 342260"/>
              <a:gd name="connsiteX16" fmla="*/ 80018 w 256431"/>
              <a:gd name="connsiteY16" fmla="*/ 131691 h 342260"/>
              <a:gd name="connsiteX17" fmla="*/ 109876 w 256431"/>
              <a:gd name="connsiteY17" fmla="*/ 152791 h 342260"/>
              <a:gd name="connsiteX18" fmla="*/ 151676 w 256431"/>
              <a:gd name="connsiteY18" fmla="*/ 152791 h 342260"/>
              <a:gd name="connsiteX19" fmla="*/ 174965 w 256431"/>
              <a:gd name="connsiteY19" fmla="*/ 130696 h 342260"/>
              <a:gd name="connsiteX20" fmla="*/ 98131 w 256431"/>
              <a:gd name="connsiteY20" fmla="*/ 109796 h 342260"/>
              <a:gd name="connsiteX21" fmla="*/ 158244 w 256431"/>
              <a:gd name="connsiteY21" fmla="*/ 109796 h 342260"/>
              <a:gd name="connsiteX22" fmla="*/ 158045 w 256431"/>
              <a:gd name="connsiteY22" fmla="*/ 131493 h 342260"/>
              <a:gd name="connsiteX23" fmla="*/ 153268 w 256431"/>
              <a:gd name="connsiteY23" fmla="*/ 136071 h 342260"/>
              <a:gd name="connsiteX24" fmla="*/ 98131 w 256431"/>
              <a:gd name="connsiteY24" fmla="*/ 136270 h 342260"/>
              <a:gd name="connsiteX25" fmla="*/ 98131 w 256431"/>
              <a:gd name="connsiteY25" fmla="*/ 109796 h 342260"/>
              <a:gd name="connsiteX26" fmla="*/ 81231 w 256431"/>
              <a:gd name="connsiteY26" fmla="*/ 318 h 342260"/>
              <a:gd name="connsiteX27" fmla="*/ 117838 w 256431"/>
              <a:gd name="connsiteY27" fmla="*/ 13853 h 342260"/>
              <a:gd name="connsiteX28" fmla="*/ 138141 w 256431"/>
              <a:gd name="connsiteY28" fmla="*/ 13853 h 342260"/>
              <a:gd name="connsiteX29" fmla="*/ 251600 w 256431"/>
              <a:gd name="connsiteY29" fmla="*/ 45303 h 342260"/>
              <a:gd name="connsiteX30" fmla="*/ 249809 w 256431"/>
              <a:gd name="connsiteY30" fmla="*/ 113976 h 342260"/>
              <a:gd name="connsiteX31" fmla="*/ 175165 w 256431"/>
              <a:gd name="connsiteY31" fmla="*/ 113976 h 342260"/>
              <a:gd name="connsiteX32" fmla="*/ 150881 w 256431"/>
              <a:gd name="connsiteY32" fmla="*/ 93474 h 342260"/>
              <a:gd name="connsiteX33" fmla="*/ 106094 w 256431"/>
              <a:gd name="connsiteY33" fmla="*/ 93474 h 342260"/>
              <a:gd name="connsiteX34" fmla="*/ 80615 w 256431"/>
              <a:gd name="connsiteY34" fmla="*/ 113976 h 342260"/>
              <a:gd name="connsiteX35" fmla="*/ 10350 w 256431"/>
              <a:gd name="connsiteY35" fmla="*/ 113777 h 342260"/>
              <a:gd name="connsiteX36" fmla="*/ 4180 w 256431"/>
              <a:gd name="connsiteY36" fmla="*/ 107805 h 342260"/>
              <a:gd name="connsiteX37" fmla="*/ 0 w 256431"/>
              <a:gd name="connsiteY37" fmla="*/ 68393 h 342260"/>
              <a:gd name="connsiteX38" fmla="*/ 81231 w 256431"/>
              <a:gd name="connsiteY38" fmla="*/ 318 h 3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6431" h="342260">
                <a:moveTo>
                  <a:pt x="174965" y="130696"/>
                </a:moveTo>
                <a:cubicBezTo>
                  <a:pt x="197657" y="130696"/>
                  <a:pt x="219752" y="130696"/>
                  <a:pt x="242841" y="130696"/>
                </a:cubicBezTo>
                <a:cubicBezTo>
                  <a:pt x="244235" y="204345"/>
                  <a:pt x="234680" y="274212"/>
                  <a:pt x="180738" y="330543"/>
                </a:cubicBezTo>
                <a:cubicBezTo>
                  <a:pt x="179344" y="331937"/>
                  <a:pt x="177951" y="333330"/>
                  <a:pt x="176358" y="334723"/>
                </a:cubicBezTo>
                <a:cubicBezTo>
                  <a:pt x="167003" y="342486"/>
                  <a:pt x="157648" y="344079"/>
                  <a:pt x="149885" y="339103"/>
                </a:cubicBezTo>
                <a:cubicBezTo>
                  <a:pt x="140131" y="332733"/>
                  <a:pt x="141326" y="323377"/>
                  <a:pt x="143714" y="314221"/>
                </a:cubicBezTo>
                <a:cubicBezTo>
                  <a:pt x="149487" y="291529"/>
                  <a:pt x="152870" y="268639"/>
                  <a:pt x="148491" y="245349"/>
                </a:cubicBezTo>
                <a:cubicBezTo>
                  <a:pt x="146501" y="234999"/>
                  <a:pt x="142918" y="225046"/>
                  <a:pt x="138539" y="215492"/>
                </a:cubicBezTo>
                <a:cubicBezTo>
                  <a:pt x="136946" y="211710"/>
                  <a:pt x="131373" y="207331"/>
                  <a:pt x="127591" y="207530"/>
                </a:cubicBezTo>
                <a:cubicBezTo>
                  <a:pt x="123809" y="207530"/>
                  <a:pt x="118634" y="211909"/>
                  <a:pt x="116643" y="215890"/>
                </a:cubicBezTo>
                <a:cubicBezTo>
                  <a:pt x="106094" y="235795"/>
                  <a:pt x="103506" y="257492"/>
                  <a:pt x="105895" y="279586"/>
                </a:cubicBezTo>
                <a:cubicBezTo>
                  <a:pt x="107089" y="291330"/>
                  <a:pt x="109876" y="303074"/>
                  <a:pt x="112065" y="314818"/>
                </a:cubicBezTo>
                <a:cubicBezTo>
                  <a:pt x="113658" y="324174"/>
                  <a:pt x="115449" y="333529"/>
                  <a:pt x="105496" y="339500"/>
                </a:cubicBezTo>
                <a:cubicBezTo>
                  <a:pt x="95942" y="345074"/>
                  <a:pt x="87382" y="341491"/>
                  <a:pt x="80018" y="335122"/>
                </a:cubicBezTo>
                <a:cubicBezTo>
                  <a:pt x="58918" y="317008"/>
                  <a:pt x="44786" y="293918"/>
                  <a:pt x="34236" y="268639"/>
                </a:cubicBezTo>
                <a:cubicBezTo>
                  <a:pt x="16321" y="225046"/>
                  <a:pt x="10947" y="179464"/>
                  <a:pt x="13336" y="131691"/>
                </a:cubicBezTo>
                <a:cubicBezTo>
                  <a:pt x="35828" y="131691"/>
                  <a:pt x="57923" y="131691"/>
                  <a:pt x="80018" y="131691"/>
                </a:cubicBezTo>
                <a:cubicBezTo>
                  <a:pt x="86188" y="152194"/>
                  <a:pt x="86984" y="152791"/>
                  <a:pt x="109876" y="152791"/>
                </a:cubicBezTo>
                <a:cubicBezTo>
                  <a:pt x="123809" y="152791"/>
                  <a:pt x="137743" y="152791"/>
                  <a:pt x="151676" y="152791"/>
                </a:cubicBezTo>
                <a:cubicBezTo>
                  <a:pt x="168197" y="152194"/>
                  <a:pt x="172975" y="148013"/>
                  <a:pt x="174965" y="130696"/>
                </a:cubicBezTo>
                <a:close/>
                <a:moveTo>
                  <a:pt x="98131" y="109796"/>
                </a:moveTo>
                <a:cubicBezTo>
                  <a:pt x="117837" y="109796"/>
                  <a:pt x="137344" y="109796"/>
                  <a:pt x="158244" y="109796"/>
                </a:cubicBezTo>
                <a:cubicBezTo>
                  <a:pt x="158244" y="117161"/>
                  <a:pt x="158642" y="124327"/>
                  <a:pt x="158045" y="131493"/>
                </a:cubicBezTo>
                <a:cubicBezTo>
                  <a:pt x="157846" y="133085"/>
                  <a:pt x="155060" y="136071"/>
                  <a:pt x="153268" y="136071"/>
                </a:cubicBezTo>
                <a:cubicBezTo>
                  <a:pt x="135155" y="136469"/>
                  <a:pt x="117041" y="136270"/>
                  <a:pt x="98131" y="136270"/>
                </a:cubicBezTo>
                <a:cubicBezTo>
                  <a:pt x="98131" y="127114"/>
                  <a:pt x="98131" y="118953"/>
                  <a:pt x="98131" y="109796"/>
                </a:cubicBezTo>
                <a:close/>
                <a:moveTo>
                  <a:pt x="81231" y="318"/>
                </a:moveTo>
                <a:cubicBezTo>
                  <a:pt x="94288" y="1487"/>
                  <a:pt x="107040" y="5891"/>
                  <a:pt x="117838" y="13853"/>
                </a:cubicBezTo>
                <a:cubicBezTo>
                  <a:pt x="125800" y="19626"/>
                  <a:pt x="130578" y="19228"/>
                  <a:pt x="138141" y="13853"/>
                </a:cubicBezTo>
                <a:cubicBezTo>
                  <a:pt x="177952" y="-13815"/>
                  <a:pt x="236672" y="2707"/>
                  <a:pt x="251600" y="45303"/>
                </a:cubicBezTo>
                <a:cubicBezTo>
                  <a:pt x="259562" y="68194"/>
                  <a:pt x="256776" y="90886"/>
                  <a:pt x="249809" y="113976"/>
                </a:cubicBezTo>
                <a:cubicBezTo>
                  <a:pt x="224530" y="113976"/>
                  <a:pt x="199847" y="113976"/>
                  <a:pt x="175165" y="113976"/>
                </a:cubicBezTo>
                <a:cubicBezTo>
                  <a:pt x="172179" y="96459"/>
                  <a:pt x="168795" y="93474"/>
                  <a:pt x="150881" y="93474"/>
                </a:cubicBezTo>
                <a:cubicBezTo>
                  <a:pt x="135952" y="93474"/>
                  <a:pt x="121023" y="93474"/>
                  <a:pt x="106094" y="93474"/>
                </a:cubicBezTo>
                <a:cubicBezTo>
                  <a:pt x="86985" y="93474"/>
                  <a:pt x="84397" y="95663"/>
                  <a:pt x="80615" y="113976"/>
                </a:cubicBezTo>
                <a:cubicBezTo>
                  <a:pt x="57326" y="113976"/>
                  <a:pt x="33838" y="114175"/>
                  <a:pt x="10350" y="113777"/>
                </a:cubicBezTo>
                <a:cubicBezTo>
                  <a:pt x="8161" y="113777"/>
                  <a:pt x="4578" y="110194"/>
                  <a:pt x="4180" y="107805"/>
                </a:cubicBezTo>
                <a:cubicBezTo>
                  <a:pt x="2189" y="94668"/>
                  <a:pt x="0" y="81531"/>
                  <a:pt x="0" y="68393"/>
                </a:cubicBezTo>
                <a:cubicBezTo>
                  <a:pt x="149" y="22413"/>
                  <a:pt x="42062" y="-3190"/>
                  <a:pt x="81231" y="318"/>
                </a:cubicBezTo>
                <a:close/>
              </a:path>
            </a:pathLst>
          </a:custGeom>
          <a:solidFill>
            <a:schemeClr val="accent4"/>
          </a:solidFill>
          <a:ln w="9525" cap="flat">
            <a:noFill/>
            <a:prstDash val="solid"/>
            <a:miter/>
          </a:ln>
        </p:spPr>
        <p:txBody>
          <a:bodyPr rtlCol="0" anchor="ctr"/>
          <a:lstStyle/>
          <a:p>
            <a:endParaRPr lang="en-US"/>
          </a:p>
        </p:txBody>
      </p:sp>
      <p:sp>
        <p:nvSpPr>
          <p:cNvPr id="19" name="Freeform 108">
            <a:extLst>
              <a:ext uri="{FF2B5EF4-FFF2-40B4-BE49-F238E27FC236}">
                <a16:creationId xmlns:a16="http://schemas.microsoft.com/office/drawing/2014/main" xmlns="" id="{5B5091FA-61AE-5EF7-99C7-9F1FCBEE88A4}"/>
              </a:ext>
            </a:extLst>
          </p:cNvPr>
          <p:cNvSpPr/>
          <p:nvPr/>
        </p:nvSpPr>
        <p:spPr>
          <a:xfrm>
            <a:off x="1219687" y="2210633"/>
            <a:ext cx="410993" cy="52945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0" name="Group 19">
            <a:extLst>
              <a:ext uri="{FF2B5EF4-FFF2-40B4-BE49-F238E27FC236}">
                <a16:creationId xmlns:a16="http://schemas.microsoft.com/office/drawing/2014/main" xmlns="" id="{4C383705-CE59-DFA5-9F4B-CBD7C8493CF7}"/>
              </a:ext>
            </a:extLst>
          </p:cNvPr>
          <p:cNvGrpSpPr/>
          <p:nvPr/>
        </p:nvGrpSpPr>
        <p:grpSpPr>
          <a:xfrm rot="10800000">
            <a:off x="6964467" y="2005276"/>
            <a:ext cx="450181" cy="550635"/>
            <a:chOff x="1238450" y="173053"/>
            <a:chExt cx="1720890" cy="3846754"/>
          </a:xfrm>
        </p:grpSpPr>
        <p:sp>
          <p:nvSpPr>
            <p:cNvPr id="21" name="Freeform: Shape 20">
              <a:extLst>
                <a:ext uri="{FF2B5EF4-FFF2-40B4-BE49-F238E27FC236}">
                  <a16:creationId xmlns:a16="http://schemas.microsoft.com/office/drawing/2014/main" xmlns="" id="{226CB001-13F7-A463-2458-DB801BC8F03C}"/>
                </a:ext>
              </a:extLst>
            </p:cNvPr>
            <p:cNvSpPr/>
            <p:nvPr/>
          </p:nvSpPr>
          <p:spPr>
            <a:xfrm>
              <a:off x="1238450" y="288464"/>
              <a:ext cx="1720890" cy="3142942"/>
            </a:xfrm>
            <a:custGeom>
              <a:avLst/>
              <a:gdLst>
                <a:gd name="connsiteX0" fmla="*/ 624687 w 635550"/>
                <a:gd name="connsiteY0" fmla="*/ 0 h 1160735"/>
                <a:gd name="connsiteX1" fmla="*/ 12351 w 635550"/>
                <a:gd name="connsiteY1" fmla="*/ 0 h 1160735"/>
                <a:gd name="connsiteX2" fmla="*/ 173 w 635550"/>
                <a:gd name="connsiteY2" fmla="*/ 11798 h 1160735"/>
                <a:gd name="connsiteX3" fmla="*/ 127663 w 635550"/>
                <a:gd name="connsiteY3" fmla="*/ 1046945 h 1160735"/>
                <a:gd name="connsiteX4" fmla="*/ 144789 w 635550"/>
                <a:gd name="connsiteY4" fmla="*/ 1097941 h 1160735"/>
                <a:gd name="connsiteX5" fmla="*/ 182085 w 635550"/>
                <a:gd name="connsiteY5" fmla="*/ 1164160 h 1160735"/>
                <a:gd name="connsiteX6" fmla="*/ 455333 w 635550"/>
                <a:gd name="connsiteY6" fmla="*/ 1164160 h 1160735"/>
                <a:gd name="connsiteX7" fmla="*/ 492629 w 635550"/>
                <a:gd name="connsiteY7" fmla="*/ 1097941 h 1160735"/>
                <a:gd name="connsiteX8" fmla="*/ 509755 w 635550"/>
                <a:gd name="connsiteY8" fmla="*/ 1046945 h 1160735"/>
                <a:gd name="connsiteX9" fmla="*/ 637245 w 635550"/>
                <a:gd name="connsiteY9" fmla="*/ 11798 h 1160735"/>
                <a:gd name="connsiteX10" fmla="*/ 624687 w 635550"/>
                <a:gd name="connsiteY10" fmla="*/ 0 h 1160735"/>
                <a:gd name="connsiteX11" fmla="*/ 268474 w 635550"/>
                <a:gd name="connsiteY11" fmla="*/ 1045423 h 1160735"/>
                <a:gd name="connsiteX12" fmla="*/ 268474 w 635550"/>
                <a:gd name="connsiteY12" fmla="*/ 1045423 h 1160735"/>
                <a:gd name="connsiteX13" fmla="*/ 268474 w 635550"/>
                <a:gd name="connsiteY13" fmla="*/ 1045423 h 1160735"/>
                <a:gd name="connsiteX14" fmla="*/ 268474 w 635550"/>
                <a:gd name="connsiteY14" fmla="*/ 1045423 h 1160735"/>
                <a:gd name="connsiteX15" fmla="*/ 268474 w 635550"/>
                <a:gd name="connsiteY15" fmla="*/ 1045423 h 1160735"/>
                <a:gd name="connsiteX16" fmla="*/ 268474 w 635550"/>
                <a:gd name="connsiteY16" fmla="*/ 1045423 h 1160735"/>
                <a:gd name="connsiteX17" fmla="*/ 368563 w 635550"/>
                <a:gd name="connsiteY17" fmla="*/ 1045423 h 1160735"/>
                <a:gd name="connsiteX18" fmla="*/ 368563 w 635550"/>
                <a:gd name="connsiteY18" fmla="*/ 1045423 h 1160735"/>
                <a:gd name="connsiteX19" fmla="*/ 368563 w 635550"/>
                <a:gd name="connsiteY19" fmla="*/ 1045423 h 1160735"/>
                <a:gd name="connsiteX20" fmla="*/ 368563 w 635550"/>
                <a:gd name="connsiteY20" fmla="*/ 1045423 h 1160735"/>
                <a:gd name="connsiteX21" fmla="*/ 368563 w 635550"/>
                <a:gd name="connsiteY21" fmla="*/ 1045423 h 1160735"/>
                <a:gd name="connsiteX22" fmla="*/ 368563 w 635550"/>
                <a:gd name="connsiteY22" fmla="*/ 1045423 h 11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550" h="1160735">
                  <a:moveTo>
                    <a:pt x="624687" y="0"/>
                  </a:moveTo>
                  <a:cubicBezTo>
                    <a:pt x="568362" y="0"/>
                    <a:pt x="68675" y="0"/>
                    <a:pt x="12351" y="0"/>
                  </a:cubicBezTo>
                  <a:cubicBezTo>
                    <a:pt x="3598" y="0"/>
                    <a:pt x="-969" y="3045"/>
                    <a:pt x="173" y="11798"/>
                  </a:cubicBezTo>
                  <a:cubicBezTo>
                    <a:pt x="37088" y="322342"/>
                    <a:pt x="123477" y="1012313"/>
                    <a:pt x="127663" y="1046945"/>
                  </a:cubicBezTo>
                  <a:cubicBezTo>
                    <a:pt x="129947" y="1065593"/>
                    <a:pt x="134513" y="1082338"/>
                    <a:pt x="144789" y="1097941"/>
                  </a:cubicBezTo>
                  <a:cubicBezTo>
                    <a:pt x="155064" y="1113925"/>
                    <a:pt x="178660" y="1154646"/>
                    <a:pt x="182085" y="1164160"/>
                  </a:cubicBezTo>
                  <a:cubicBezTo>
                    <a:pt x="216336" y="1164541"/>
                    <a:pt x="421082" y="1164541"/>
                    <a:pt x="455333" y="1164160"/>
                  </a:cubicBezTo>
                  <a:cubicBezTo>
                    <a:pt x="458759" y="1155027"/>
                    <a:pt x="482354" y="1113925"/>
                    <a:pt x="492629" y="1097941"/>
                  </a:cubicBezTo>
                  <a:cubicBezTo>
                    <a:pt x="502904" y="1082338"/>
                    <a:pt x="507852" y="1065593"/>
                    <a:pt x="509755" y="1046945"/>
                  </a:cubicBezTo>
                  <a:cubicBezTo>
                    <a:pt x="513941" y="1012313"/>
                    <a:pt x="600330" y="322722"/>
                    <a:pt x="637245" y="11798"/>
                  </a:cubicBezTo>
                  <a:cubicBezTo>
                    <a:pt x="638006" y="2664"/>
                    <a:pt x="633440" y="0"/>
                    <a:pt x="624687" y="0"/>
                  </a:cubicBezTo>
                  <a:close/>
                  <a:moveTo>
                    <a:pt x="268474" y="1045423"/>
                  </a:moveTo>
                  <a:cubicBezTo>
                    <a:pt x="268474" y="1045423"/>
                    <a:pt x="268474" y="1045423"/>
                    <a:pt x="268474" y="1045423"/>
                  </a:cubicBezTo>
                  <a:cubicBezTo>
                    <a:pt x="268474" y="1045423"/>
                    <a:pt x="268474" y="1045423"/>
                    <a:pt x="268474" y="1045423"/>
                  </a:cubicBezTo>
                  <a:cubicBezTo>
                    <a:pt x="268474" y="1045423"/>
                    <a:pt x="268474" y="1045423"/>
                    <a:pt x="268474" y="1045423"/>
                  </a:cubicBezTo>
                  <a:cubicBezTo>
                    <a:pt x="268474" y="1045423"/>
                    <a:pt x="268474" y="1045423"/>
                    <a:pt x="268474" y="1045423"/>
                  </a:cubicBezTo>
                  <a:cubicBezTo>
                    <a:pt x="268474" y="1045423"/>
                    <a:pt x="268474" y="1045423"/>
                    <a:pt x="268474" y="1045423"/>
                  </a:cubicBezTo>
                  <a:close/>
                  <a:moveTo>
                    <a:pt x="368563" y="1045423"/>
                  </a:moveTo>
                  <a:cubicBezTo>
                    <a:pt x="368563" y="1045423"/>
                    <a:pt x="368563" y="1045423"/>
                    <a:pt x="368563" y="1045423"/>
                  </a:cubicBezTo>
                  <a:cubicBezTo>
                    <a:pt x="368563" y="1045423"/>
                    <a:pt x="368563" y="1045423"/>
                    <a:pt x="368563" y="1045423"/>
                  </a:cubicBezTo>
                  <a:cubicBezTo>
                    <a:pt x="368563" y="1045423"/>
                    <a:pt x="368563" y="1045423"/>
                    <a:pt x="368563" y="1045423"/>
                  </a:cubicBezTo>
                  <a:cubicBezTo>
                    <a:pt x="368563" y="1045423"/>
                    <a:pt x="368563" y="1045423"/>
                    <a:pt x="368563" y="1045423"/>
                  </a:cubicBezTo>
                  <a:cubicBezTo>
                    <a:pt x="368563" y="1045423"/>
                    <a:pt x="368563" y="1045423"/>
                    <a:pt x="368563" y="1045423"/>
                  </a:cubicBezTo>
                  <a:close/>
                </a:path>
              </a:pathLst>
            </a:custGeom>
            <a:solidFill>
              <a:schemeClr val="accent2"/>
            </a:solidFill>
            <a:ln w="380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D84670F1-458C-1777-CB26-6AA889E244FD}"/>
                </a:ext>
              </a:extLst>
            </p:cNvPr>
            <p:cNvSpPr/>
            <p:nvPr/>
          </p:nvSpPr>
          <p:spPr>
            <a:xfrm>
              <a:off x="1395982" y="514139"/>
              <a:ext cx="1401444" cy="2576182"/>
            </a:xfrm>
            <a:custGeom>
              <a:avLst/>
              <a:gdLst>
                <a:gd name="connsiteX0" fmla="*/ 445867 w 517573"/>
                <a:gd name="connsiteY0" fmla="*/ 7992 h 951422"/>
                <a:gd name="connsiteX1" fmla="*/ 260530 w 517573"/>
                <a:gd name="connsiteY1" fmla="*/ 0 h 951422"/>
                <a:gd name="connsiteX2" fmla="*/ 75193 w 517573"/>
                <a:gd name="connsiteY2" fmla="*/ 7992 h 951422"/>
                <a:gd name="connsiteX3" fmla="*/ 221 w 517573"/>
                <a:gd name="connsiteY3" fmla="*/ 124827 h 951422"/>
                <a:gd name="connsiteX4" fmla="*/ 106780 w 517573"/>
                <a:gd name="connsiteY4" fmla="*/ 901568 h 951422"/>
                <a:gd name="connsiteX5" fmla="*/ 158918 w 517573"/>
                <a:gd name="connsiteY5" fmla="*/ 953706 h 951422"/>
                <a:gd name="connsiteX6" fmla="*/ 362523 w 517573"/>
                <a:gd name="connsiteY6" fmla="*/ 953706 h 951422"/>
                <a:gd name="connsiteX7" fmla="*/ 414661 w 517573"/>
                <a:gd name="connsiteY7" fmla="*/ 901568 h 951422"/>
                <a:gd name="connsiteX8" fmla="*/ 521220 w 517573"/>
                <a:gd name="connsiteY8" fmla="*/ 124827 h 951422"/>
                <a:gd name="connsiteX9" fmla="*/ 445867 w 517573"/>
                <a:gd name="connsiteY9" fmla="*/ 7992 h 95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73" h="951422">
                  <a:moveTo>
                    <a:pt x="445867" y="7992"/>
                  </a:moveTo>
                  <a:cubicBezTo>
                    <a:pt x="414661" y="4567"/>
                    <a:pt x="340069" y="1903"/>
                    <a:pt x="260530" y="0"/>
                  </a:cubicBezTo>
                  <a:cubicBezTo>
                    <a:pt x="180611" y="1903"/>
                    <a:pt x="106400" y="4186"/>
                    <a:pt x="75193" y="7992"/>
                  </a:cubicBezTo>
                  <a:cubicBezTo>
                    <a:pt x="-5868" y="17126"/>
                    <a:pt x="-160" y="89434"/>
                    <a:pt x="221" y="124827"/>
                  </a:cubicBezTo>
                  <a:lnTo>
                    <a:pt x="106780" y="901568"/>
                  </a:lnTo>
                  <a:cubicBezTo>
                    <a:pt x="106780" y="930110"/>
                    <a:pt x="130376" y="953706"/>
                    <a:pt x="158918" y="953706"/>
                  </a:cubicBezTo>
                  <a:lnTo>
                    <a:pt x="362523" y="953706"/>
                  </a:lnTo>
                  <a:cubicBezTo>
                    <a:pt x="391065" y="953706"/>
                    <a:pt x="414661" y="930110"/>
                    <a:pt x="414661" y="901568"/>
                  </a:cubicBezTo>
                  <a:lnTo>
                    <a:pt x="521220" y="124827"/>
                  </a:lnTo>
                  <a:cubicBezTo>
                    <a:pt x="521220" y="89434"/>
                    <a:pt x="526928" y="17126"/>
                    <a:pt x="445867" y="7992"/>
                  </a:cubicBezTo>
                  <a:close/>
                </a:path>
              </a:pathLst>
            </a:custGeom>
            <a:solidFill>
              <a:schemeClr val="accent1">
                <a:lumMod val="75000"/>
              </a:schemeClr>
            </a:solidFill>
            <a:ln w="380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EF4F5419-674F-7DC9-6588-F0249073DC3C}"/>
                </a:ext>
              </a:extLst>
            </p:cNvPr>
            <p:cNvSpPr/>
            <p:nvPr/>
          </p:nvSpPr>
          <p:spPr>
            <a:xfrm>
              <a:off x="1537144" y="638824"/>
              <a:ext cx="1143827" cy="2339173"/>
            </a:xfrm>
            <a:custGeom>
              <a:avLst/>
              <a:gdLst>
                <a:gd name="connsiteX0" fmla="*/ 361386 w 422431"/>
                <a:gd name="connsiteY0" fmla="*/ 7231 h 863891"/>
                <a:gd name="connsiteX1" fmla="*/ 211061 w 422431"/>
                <a:gd name="connsiteY1" fmla="*/ 0 h 863891"/>
                <a:gd name="connsiteX2" fmla="*/ 60736 w 422431"/>
                <a:gd name="connsiteY2" fmla="*/ 7231 h 863891"/>
                <a:gd name="connsiteX3" fmla="*/ 226 w 422431"/>
                <a:gd name="connsiteY3" fmla="*/ 113029 h 863891"/>
                <a:gd name="connsiteX4" fmla="*/ 86614 w 422431"/>
                <a:gd name="connsiteY4" fmla="*/ 817081 h 863891"/>
                <a:gd name="connsiteX5" fmla="*/ 128858 w 422431"/>
                <a:gd name="connsiteY5" fmla="*/ 864272 h 863891"/>
                <a:gd name="connsiteX6" fmla="*/ 293644 w 422431"/>
                <a:gd name="connsiteY6" fmla="*/ 864272 h 863891"/>
                <a:gd name="connsiteX7" fmla="*/ 335887 w 422431"/>
                <a:gd name="connsiteY7" fmla="*/ 817081 h 863891"/>
                <a:gd name="connsiteX8" fmla="*/ 422277 w 422431"/>
                <a:gd name="connsiteY8" fmla="*/ 113029 h 863891"/>
                <a:gd name="connsiteX9" fmla="*/ 361386 w 422431"/>
                <a:gd name="connsiteY9" fmla="*/ 7231 h 86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31" h="863891">
                  <a:moveTo>
                    <a:pt x="361386" y="7231"/>
                  </a:moveTo>
                  <a:cubicBezTo>
                    <a:pt x="335887" y="3806"/>
                    <a:pt x="275758" y="1522"/>
                    <a:pt x="211061" y="0"/>
                  </a:cubicBezTo>
                  <a:cubicBezTo>
                    <a:pt x="146364" y="1522"/>
                    <a:pt x="86234" y="3806"/>
                    <a:pt x="60736" y="7231"/>
                  </a:cubicBezTo>
                  <a:cubicBezTo>
                    <a:pt x="-5103" y="15603"/>
                    <a:pt x="-155" y="81061"/>
                    <a:pt x="226" y="113029"/>
                  </a:cubicBezTo>
                  <a:lnTo>
                    <a:pt x="86614" y="817081"/>
                  </a:lnTo>
                  <a:cubicBezTo>
                    <a:pt x="86614" y="842960"/>
                    <a:pt x="105643" y="864272"/>
                    <a:pt x="128858" y="864272"/>
                  </a:cubicBezTo>
                  <a:lnTo>
                    <a:pt x="293644" y="864272"/>
                  </a:lnTo>
                  <a:cubicBezTo>
                    <a:pt x="316859" y="864272"/>
                    <a:pt x="335887" y="842960"/>
                    <a:pt x="335887" y="817081"/>
                  </a:cubicBezTo>
                  <a:lnTo>
                    <a:pt x="422277" y="113029"/>
                  </a:lnTo>
                  <a:cubicBezTo>
                    <a:pt x="422657" y="81442"/>
                    <a:pt x="427224" y="15984"/>
                    <a:pt x="361386" y="7231"/>
                  </a:cubicBezTo>
                  <a:close/>
                </a:path>
              </a:pathLst>
            </a:custGeom>
            <a:solidFill>
              <a:schemeClr val="bg1"/>
            </a:solidFill>
            <a:ln w="380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905D9E76-2775-6BB5-ACE1-9849B51A0A63}"/>
                </a:ext>
              </a:extLst>
            </p:cNvPr>
            <p:cNvSpPr/>
            <p:nvPr/>
          </p:nvSpPr>
          <p:spPr>
            <a:xfrm>
              <a:off x="1680991" y="3422133"/>
              <a:ext cx="834684" cy="597674"/>
            </a:xfrm>
            <a:custGeom>
              <a:avLst/>
              <a:gdLst>
                <a:gd name="connsiteX0" fmla="*/ 284285 w 308260"/>
                <a:gd name="connsiteY0" fmla="*/ 222633 h 220729"/>
                <a:gd name="connsiteX1" fmla="*/ 25498 w 308260"/>
                <a:gd name="connsiteY1" fmla="*/ 222633 h 220729"/>
                <a:gd name="connsiteX2" fmla="*/ 0 w 308260"/>
                <a:gd name="connsiteY2" fmla="*/ 197135 h 220729"/>
                <a:gd name="connsiteX3" fmla="*/ 0 w 308260"/>
                <a:gd name="connsiteY3" fmla="*/ 25498 h 220729"/>
                <a:gd name="connsiteX4" fmla="*/ 25498 w 308260"/>
                <a:gd name="connsiteY4" fmla="*/ 0 h 220729"/>
                <a:gd name="connsiteX5" fmla="*/ 284285 w 308260"/>
                <a:gd name="connsiteY5" fmla="*/ 0 h 220729"/>
                <a:gd name="connsiteX6" fmla="*/ 309783 w 308260"/>
                <a:gd name="connsiteY6" fmla="*/ 25498 h 220729"/>
                <a:gd name="connsiteX7" fmla="*/ 309783 w 308260"/>
                <a:gd name="connsiteY7" fmla="*/ 197135 h 220729"/>
                <a:gd name="connsiteX8" fmla="*/ 284285 w 308260"/>
                <a:gd name="connsiteY8" fmla="*/ 222633 h 22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60" h="220729">
                  <a:moveTo>
                    <a:pt x="284285" y="222633"/>
                  </a:moveTo>
                  <a:lnTo>
                    <a:pt x="25498" y="222633"/>
                  </a:lnTo>
                  <a:cubicBezTo>
                    <a:pt x="11417" y="222633"/>
                    <a:pt x="0" y="211216"/>
                    <a:pt x="0" y="197135"/>
                  </a:cubicBezTo>
                  <a:lnTo>
                    <a:pt x="0" y="25498"/>
                  </a:lnTo>
                  <a:cubicBezTo>
                    <a:pt x="0" y="11417"/>
                    <a:pt x="11417" y="0"/>
                    <a:pt x="25498" y="0"/>
                  </a:cubicBezTo>
                  <a:lnTo>
                    <a:pt x="284285" y="0"/>
                  </a:lnTo>
                  <a:cubicBezTo>
                    <a:pt x="298366" y="0"/>
                    <a:pt x="309783" y="11417"/>
                    <a:pt x="309783" y="25498"/>
                  </a:cubicBezTo>
                  <a:lnTo>
                    <a:pt x="309783" y="197135"/>
                  </a:lnTo>
                  <a:cubicBezTo>
                    <a:pt x="309783" y="211216"/>
                    <a:pt x="298366" y="222633"/>
                    <a:pt x="284285" y="222633"/>
                  </a:cubicBezTo>
                  <a:close/>
                </a:path>
              </a:pathLst>
            </a:custGeom>
            <a:solidFill>
              <a:schemeClr val="accent4"/>
            </a:solidFill>
            <a:ln w="380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8751C3D2-312B-BE55-21EB-C9D3A19A9E50}"/>
                </a:ext>
              </a:extLst>
            </p:cNvPr>
            <p:cNvSpPr/>
            <p:nvPr/>
          </p:nvSpPr>
          <p:spPr>
            <a:xfrm>
              <a:off x="1622764" y="722294"/>
              <a:ext cx="958340" cy="2174297"/>
            </a:xfrm>
            <a:custGeom>
              <a:avLst/>
              <a:gdLst>
                <a:gd name="connsiteX0" fmla="*/ 303886 w 353929"/>
                <a:gd name="connsiteY0" fmla="*/ 6470 h 803000"/>
                <a:gd name="connsiteX1" fmla="*/ 177537 w 353929"/>
                <a:gd name="connsiteY1" fmla="*/ 0 h 803000"/>
                <a:gd name="connsiteX2" fmla="*/ 51188 w 353929"/>
                <a:gd name="connsiteY2" fmla="*/ 6470 h 803000"/>
                <a:gd name="connsiteX3" fmla="*/ 192 w 353929"/>
                <a:gd name="connsiteY3" fmla="*/ 105037 h 803000"/>
                <a:gd name="connsiteX4" fmla="*/ 72881 w 353929"/>
                <a:gd name="connsiteY4" fmla="*/ 761899 h 803000"/>
                <a:gd name="connsiteX5" fmla="*/ 108273 w 353929"/>
                <a:gd name="connsiteY5" fmla="*/ 806045 h 803000"/>
                <a:gd name="connsiteX6" fmla="*/ 247181 w 353929"/>
                <a:gd name="connsiteY6" fmla="*/ 806045 h 803000"/>
                <a:gd name="connsiteX7" fmla="*/ 282574 w 353929"/>
                <a:gd name="connsiteY7" fmla="*/ 761899 h 803000"/>
                <a:gd name="connsiteX8" fmla="*/ 355263 w 353929"/>
                <a:gd name="connsiteY8" fmla="*/ 105037 h 803000"/>
                <a:gd name="connsiteX9" fmla="*/ 303886 w 353929"/>
                <a:gd name="connsiteY9" fmla="*/ 6470 h 80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929" h="803000">
                  <a:moveTo>
                    <a:pt x="303886" y="6470"/>
                  </a:moveTo>
                  <a:cubicBezTo>
                    <a:pt x="282574" y="3425"/>
                    <a:pt x="231958" y="1142"/>
                    <a:pt x="177537" y="0"/>
                  </a:cubicBezTo>
                  <a:cubicBezTo>
                    <a:pt x="123116" y="1522"/>
                    <a:pt x="72500" y="3425"/>
                    <a:pt x="51188" y="6470"/>
                  </a:cubicBezTo>
                  <a:cubicBezTo>
                    <a:pt x="-3994" y="14462"/>
                    <a:pt x="-189" y="75353"/>
                    <a:pt x="192" y="105037"/>
                  </a:cubicBezTo>
                  <a:lnTo>
                    <a:pt x="72881" y="761899"/>
                  </a:lnTo>
                  <a:cubicBezTo>
                    <a:pt x="72881" y="786255"/>
                    <a:pt x="88865" y="806045"/>
                    <a:pt x="108273" y="806045"/>
                  </a:cubicBezTo>
                  <a:lnTo>
                    <a:pt x="247181" y="806045"/>
                  </a:lnTo>
                  <a:cubicBezTo>
                    <a:pt x="266590" y="806045"/>
                    <a:pt x="282574" y="786255"/>
                    <a:pt x="282574" y="761899"/>
                  </a:cubicBezTo>
                  <a:lnTo>
                    <a:pt x="355263" y="105037"/>
                  </a:lnTo>
                  <a:cubicBezTo>
                    <a:pt x="355263" y="75353"/>
                    <a:pt x="359069" y="14462"/>
                    <a:pt x="303886" y="6470"/>
                  </a:cubicBezTo>
                  <a:close/>
                </a:path>
              </a:pathLst>
            </a:custGeom>
            <a:solidFill>
              <a:schemeClr val="accent1">
                <a:lumMod val="75000"/>
              </a:schemeClr>
            </a:solidFill>
            <a:ln w="380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D2A6473C-50D9-A517-5D66-5A724B4AC840}"/>
                </a:ext>
              </a:extLst>
            </p:cNvPr>
            <p:cNvSpPr/>
            <p:nvPr/>
          </p:nvSpPr>
          <p:spPr>
            <a:xfrm>
              <a:off x="1741788" y="3489113"/>
              <a:ext cx="51522" cy="185484"/>
            </a:xfrm>
            <a:custGeom>
              <a:avLst/>
              <a:gdLst>
                <a:gd name="connsiteX0" fmla="*/ 10276 w 19028"/>
                <a:gd name="connsiteY0" fmla="*/ 69264 h 68502"/>
                <a:gd name="connsiteX1" fmla="*/ 10276 w 19028"/>
                <a:gd name="connsiteY1" fmla="*/ 69264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4"/>
                  </a:moveTo>
                  <a:lnTo>
                    <a:pt x="10276" y="69264"/>
                  </a:lnTo>
                  <a:cubicBezTo>
                    <a:pt x="4567" y="69264"/>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316"/>
                    <a:pt x="15984" y="69264"/>
                    <a:pt x="10276" y="69264"/>
                  </a:cubicBezTo>
                  <a:close/>
                </a:path>
              </a:pathLst>
            </a:custGeom>
            <a:solidFill>
              <a:srgbClr val="00FFFF"/>
            </a:solidFill>
            <a:ln w="380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E9454C81-54BB-D473-1B16-7293AA983939}"/>
                </a:ext>
              </a:extLst>
            </p:cNvPr>
            <p:cNvSpPr/>
            <p:nvPr/>
          </p:nvSpPr>
          <p:spPr>
            <a:xfrm>
              <a:off x="2006621"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3"/>
                    <a:pt x="10275" y="69263"/>
                  </a:cubicBezTo>
                  <a:close/>
                </a:path>
              </a:pathLst>
            </a:custGeom>
            <a:solidFill>
              <a:srgbClr val="00FFFF"/>
            </a:solidFill>
            <a:ln w="380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DF472238-CA0D-761B-E391-F88AED9AB460}"/>
                </a:ext>
              </a:extLst>
            </p:cNvPr>
            <p:cNvSpPr/>
            <p:nvPr/>
          </p:nvSpPr>
          <p:spPr>
            <a:xfrm>
              <a:off x="1873689"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1" y="4567"/>
                    <a:pt x="20551" y="10275"/>
                  </a:cubicBezTo>
                  <a:lnTo>
                    <a:pt x="20551" y="58988"/>
                  </a:lnTo>
                  <a:cubicBezTo>
                    <a:pt x="20931" y="64697"/>
                    <a:pt x="15984" y="69263"/>
                    <a:pt x="10275" y="69263"/>
                  </a:cubicBezTo>
                  <a:close/>
                </a:path>
              </a:pathLst>
            </a:custGeom>
            <a:solidFill>
              <a:srgbClr val="00FFFF"/>
            </a:solidFill>
            <a:ln w="380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EFAC6A78-4780-D280-B1CF-B3A233E9CC0C}"/>
                </a:ext>
              </a:extLst>
            </p:cNvPr>
            <p:cNvSpPr/>
            <p:nvPr/>
          </p:nvSpPr>
          <p:spPr>
            <a:xfrm>
              <a:off x="2139551"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0 w 19028"/>
                <a:gd name="connsiteY6" fmla="*/ 10275 h 68502"/>
                <a:gd name="connsiteX7" fmla="*/ 20550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0" y="4567"/>
                    <a:pt x="20550" y="10275"/>
                  </a:cubicBezTo>
                  <a:lnTo>
                    <a:pt x="20550" y="58988"/>
                  </a:lnTo>
                  <a:cubicBezTo>
                    <a:pt x="20550" y="64697"/>
                    <a:pt x="15984" y="69263"/>
                    <a:pt x="10275" y="69263"/>
                  </a:cubicBezTo>
                  <a:close/>
                </a:path>
              </a:pathLst>
            </a:custGeom>
            <a:solidFill>
              <a:srgbClr val="00FFFF"/>
            </a:solidFill>
            <a:ln w="380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E012550D-6600-7096-03CA-CAAC14E0A54A}"/>
                </a:ext>
              </a:extLst>
            </p:cNvPr>
            <p:cNvSpPr/>
            <p:nvPr/>
          </p:nvSpPr>
          <p:spPr>
            <a:xfrm>
              <a:off x="2271452" y="3492206"/>
              <a:ext cx="51522" cy="185484"/>
            </a:xfrm>
            <a:custGeom>
              <a:avLst/>
              <a:gdLst>
                <a:gd name="connsiteX0" fmla="*/ 10276 w 19028"/>
                <a:gd name="connsiteY0" fmla="*/ 69263 h 68502"/>
                <a:gd name="connsiteX1" fmla="*/ 10276 w 19028"/>
                <a:gd name="connsiteY1" fmla="*/ 69263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3"/>
                  </a:moveTo>
                  <a:lnTo>
                    <a:pt x="10276" y="69263"/>
                  </a:lnTo>
                  <a:cubicBezTo>
                    <a:pt x="4567" y="69263"/>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697"/>
                    <a:pt x="15984" y="69263"/>
                    <a:pt x="10276" y="69263"/>
                  </a:cubicBezTo>
                  <a:close/>
                </a:path>
              </a:pathLst>
            </a:custGeom>
            <a:solidFill>
              <a:srgbClr val="00FFFF"/>
            </a:solidFill>
            <a:ln w="380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979F783C-7B08-8A15-6FBC-56B97D45617C}"/>
                </a:ext>
              </a:extLst>
            </p:cNvPr>
            <p:cNvSpPr/>
            <p:nvPr/>
          </p:nvSpPr>
          <p:spPr>
            <a:xfrm>
              <a:off x="2404382"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3"/>
                    <a:pt x="10275" y="69263"/>
                  </a:cubicBezTo>
                  <a:close/>
                </a:path>
              </a:pathLst>
            </a:custGeom>
            <a:solidFill>
              <a:srgbClr val="00FFFF"/>
            </a:solidFill>
            <a:ln w="380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836D3A38-DB07-8EA7-CA02-F6CE5F1DA9DA}"/>
                </a:ext>
              </a:extLst>
            </p:cNvPr>
            <p:cNvSpPr/>
            <p:nvPr/>
          </p:nvSpPr>
          <p:spPr>
            <a:xfrm>
              <a:off x="1741788" y="3772492"/>
              <a:ext cx="51522" cy="185484"/>
            </a:xfrm>
            <a:custGeom>
              <a:avLst/>
              <a:gdLst>
                <a:gd name="connsiteX0" fmla="*/ 10276 w 19028"/>
                <a:gd name="connsiteY0" fmla="*/ 69264 h 68502"/>
                <a:gd name="connsiteX1" fmla="*/ 10276 w 19028"/>
                <a:gd name="connsiteY1" fmla="*/ 69264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4"/>
                  </a:moveTo>
                  <a:lnTo>
                    <a:pt x="10276" y="69264"/>
                  </a:lnTo>
                  <a:cubicBezTo>
                    <a:pt x="4567" y="69264"/>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697"/>
                    <a:pt x="15984" y="69264"/>
                    <a:pt x="10276" y="69264"/>
                  </a:cubicBezTo>
                  <a:close/>
                </a:path>
              </a:pathLst>
            </a:custGeom>
            <a:solidFill>
              <a:srgbClr val="00FFFF"/>
            </a:solidFill>
            <a:ln w="380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B5A845AC-879A-29D6-DFA4-5F496F9255AC}"/>
                </a:ext>
              </a:extLst>
            </p:cNvPr>
            <p:cNvSpPr/>
            <p:nvPr/>
          </p:nvSpPr>
          <p:spPr>
            <a:xfrm>
              <a:off x="2006621"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4"/>
                    <a:pt x="10275" y="69264"/>
                  </a:cubicBezTo>
                  <a:close/>
                </a:path>
              </a:pathLst>
            </a:custGeom>
            <a:solidFill>
              <a:srgbClr val="00FFFF"/>
            </a:solidFill>
            <a:ln w="380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E16CB7C4-34D4-9920-A407-0155C1408A64}"/>
                </a:ext>
              </a:extLst>
            </p:cNvPr>
            <p:cNvSpPr/>
            <p:nvPr/>
          </p:nvSpPr>
          <p:spPr>
            <a:xfrm>
              <a:off x="1873689"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1" y="4567"/>
                    <a:pt x="20551" y="10275"/>
                  </a:cubicBezTo>
                  <a:lnTo>
                    <a:pt x="20551" y="58988"/>
                  </a:lnTo>
                  <a:cubicBezTo>
                    <a:pt x="20931" y="64697"/>
                    <a:pt x="15984" y="69264"/>
                    <a:pt x="10275" y="69264"/>
                  </a:cubicBezTo>
                  <a:close/>
                </a:path>
              </a:pathLst>
            </a:custGeom>
            <a:solidFill>
              <a:srgbClr val="00FFFF"/>
            </a:solidFill>
            <a:ln w="380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9E1E702B-EF18-51CB-B9C5-549CF131D0DF}"/>
                </a:ext>
              </a:extLst>
            </p:cNvPr>
            <p:cNvSpPr/>
            <p:nvPr/>
          </p:nvSpPr>
          <p:spPr>
            <a:xfrm>
              <a:off x="2139551"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0 w 19028"/>
                <a:gd name="connsiteY6" fmla="*/ 10275 h 68502"/>
                <a:gd name="connsiteX7" fmla="*/ 20550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0" y="4567"/>
                    <a:pt x="20550" y="10275"/>
                  </a:cubicBezTo>
                  <a:lnTo>
                    <a:pt x="20550" y="58988"/>
                  </a:lnTo>
                  <a:cubicBezTo>
                    <a:pt x="20550" y="64697"/>
                    <a:pt x="15984" y="69264"/>
                    <a:pt x="10275" y="69264"/>
                  </a:cubicBezTo>
                  <a:close/>
                </a:path>
              </a:pathLst>
            </a:custGeom>
            <a:solidFill>
              <a:srgbClr val="00FFFF"/>
            </a:solidFill>
            <a:ln w="380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DCD31B50-0E65-C42E-AB5D-4E78AA9BAB81}"/>
                </a:ext>
              </a:extLst>
            </p:cNvPr>
            <p:cNvSpPr/>
            <p:nvPr/>
          </p:nvSpPr>
          <p:spPr>
            <a:xfrm>
              <a:off x="2271452" y="3772492"/>
              <a:ext cx="51522" cy="185484"/>
            </a:xfrm>
            <a:custGeom>
              <a:avLst/>
              <a:gdLst>
                <a:gd name="connsiteX0" fmla="*/ 10276 w 19028"/>
                <a:gd name="connsiteY0" fmla="*/ 69264 h 68502"/>
                <a:gd name="connsiteX1" fmla="*/ 10276 w 19028"/>
                <a:gd name="connsiteY1" fmla="*/ 69264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4"/>
                  </a:moveTo>
                  <a:lnTo>
                    <a:pt x="10276" y="69264"/>
                  </a:lnTo>
                  <a:cubicBezTo>
                    <a:pt x="4567" y="69264"/>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697"/>
                    <a:pt x="15984" y="69264"/>
                    <a:pt x="10276" y="69264"/>
                  </a:cubicBezTo>
                  <a:close/>
                </a:path>
              </a:pathLst>
            </a:custGeom>
            <a:solidFill>
              <a:srgbClr val="00FFFF"/>
            </a:solidFill>
            <a:ln w="380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F5E54318-D9AD-B45F-01F3-862E1D009DBB}"/>
                </a:ext>
              </a:extLst>
            </p:cNvPr>
            <p:cNvSpPr/>
            <p:nvPr/>
          </p:nvSpPr>
          <p:spPr>
            <a:xfrm>
              <a:off x="2404382"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4"/>
                    <a:pt x="10275" y="69264"/>
                  </a:cubicBezTo>
                  <a:close/>
                </a:path>
              </a:pathLst>
            </a:custGeom>
            <a:solidFill>
              <a:srgbClr val="00FFFF"/>
            </a:solidFill>
            <a:ln w="3801" cap="flat">
              <a:noFill/>
              <a:prstDash val="solid"/>
              <a:miter/>
            </a:ln>
          </p:spPr>
          <p:txBody>
            <a:bodyPr rtlCol="0" anchor="ctr"/>
            <a:lstStyle/>
            <a:p>
              <a:endParaRPr lang="en-US"/>
            </a:p>
          </p:txBody>
        </p:sp>
        <p:sp>
          <p:nvSpPr>
            <p:cNvPr id="58" name="Graphic 56">
              <a:extLst>
                <a:ext uri="{FF2B5EF4-FFF2-40B4-BE49-F238E27FC236}">
                  <a16:creationId xmlns:a16="http://schemas.microsoft.com/office/drawing/2014/main" xmlns="" id="{82855665-D8A6-9444-EBB9-A10E79F7BB4A}"/>
                </a:ext>
              </a:extLst>
            </p:cNvPr>
            <p:cNvSpPr/>
            <p:nvPr/>
          </p:nvSpPr>
          <p:spPr>
            <a:xfrm>
              <a:off x="1793310" y="1187133"/>
              <a:ext cx="629878" cy="81681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p:spPr>
          <p:txBody>
            <a:bodyPr rtlCol="0" anchor="ctr"/>
            <a:lstStyle/>
            <a:p>
              <a:endParaRPr lang="en-US"/>
            </a:p>
          </p:txBody>
        </p:sp>
        <p:sp>
          <p:nvSpPr>
            <p:cNvPr id="59" name="Rectangle: Rounded Corners 58">
              <a:extLst>
                <a:ext uri="{FF2B5EF4-FFF2-40B4-BE49-F238E27FC236}">
                  <a16:creationId xmlns:a16="http://schemas.microsoft.com/office/drawing/2014/main" xmlns="" id="{513433FF-4BB6-1FD9-9451-64141B9FC95D}"/>
                </a:ext>
              </a:extLst>
            </p:cNvPr>
            <p:cNvSpPr/>
            <p:nvPr/>
          </p:nvSpPr>
          <p:spPr>
            <a:xfrm>
              <a:off x="1238450" y="173053"/>
              <a:ext cx="1720890" cy="16645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xmlns="" id="{85216ADC-0F8B-111E-795A-26070BD49F97}"/>
              </a:ext>
            </a:extLst>
          </p:cNvPr>
          <p:cNvGrpSpPr/>
          <p:nvPr/>
        </p:nvGrpSpPr>
        <p:grpSpPr>
          <a:xfrm>
            <a:off x="1213872" y="4684262"/>
            <a:ext cx="584130" cy="730692"/>
            <a:chOff x="1619288" y="2822617"/>
            <a:chExt cx="1911391" cy="2862097"/>
          </a:xfrm>
          <a:effectLst>
            <a:outerShdw blurRad="127000" dir="21000000" sy="23000" kx="-1200000" algn="bl" rotWithShape="0">
              <a:prstClr val="black">
                <a:alpha val="11000"/>
              </a:prstClr>
            </a:outerShdw>
          </a:effectLst>
        </p:grpSpPr>
        <p:sp>
          <p:nvSpPr>
            <p:cNvPr id="61" name="Graphic 56">
              <a:extLst>
                <a:ext uri="{FF2B5EF4-FFF2-40B4-BE49-F238E27FC236}">
                  <a16:creationId xmlns:a16="http://schemas.microsoft.com/office/drawing/2014/main" xmlns="" id="{2AFD4A66-EDC8-44EF-7CD8-4557C0DC9F84}"/>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97612582-6B26-8B9B-31FF-737749066942}"/>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accent2"/>
            </a:solidFill>
            <a:ln w="2374" cap="flat">
              <a:noFill/>
              <a:prstDash val="solid"/>
              <a:miter/>
            </a:ln>
          </p:spPr>
          <p:txBody>
            <a:bodyPr rtlCol="0" anchor="ctr"/>
            <a:lstStyle/>
            <a:p>
              <a:endParaRPr lang="en-US" dirty="0">
                <a:solidFill>
                  <a:schemeClr val="accent1"/>
                </a:solidFill>
              </a:endParaRPr>
            </a:p>
          </p:txBody>
        </p:sp>
      </p:grpSp>
      <p:sp>
        <p:nvSpPr>
          <p:cNvPr id="63" name="TextBox 62">
            <a:extLst>
              <a:ext uri="{FF2B5EF4-FFF2-40B4-BE49-F238E27FC236}">
                <a16:creationId xmlns:a16="http://schemas.microsoft.com/office/drawing/2014/main" xmlns="" id="{D70F8C14-3129-AF9E-FF0D-F5B4248B2644}"/>
              </a:ext>
            </a:extLst>
          </p:cNvPr>
          <p:cNvSpPr txBox="1"/>
          <p:nvPr/>
        </p:nvSpPr>
        <p:spPr>
          <a:xfrm>
            <a:off x="2597650" y="2314445"/>
            <a:ext cx="2135059" cy="369332"/>
          </a:xfrm>
          <a:prstGeom prst="rect">
            <a:avLst/>
          </a:prstGeom>
          <a:noFill/>
        </p:spPr>
        <p:txBody>
          <a:bodyPr wrap="square" rtlCol="0">
            <a:spAutoFit/>
          </a:bodyPr>
          <a:lstStyle/>
          <a:p>
            <a:r>
              <a:rPr lang="en-US" dirty="0" err="1"/>
              <a:t>Giáo</a:t>
            </a:r>
            <a:r>
              <a:rPr lang="en-US" dirty="0"/>
              <a:t> </a:t>
            </a:r>
            <a:r>
              <a:rPr lang="en-US" dirty="0" err="1"/>
              <a:t>dục</a:t>
            </a:r>
            <a:r>
              <a:rPr lang="en-US" dirty="0"/>
              <a:t> VSRM</a:t>
            </a:r>
          </a:p>
        </p:txBody>
      </p:sp>
      <p:sp>
        <p:nvSpPr>
          <p:cNvPr id="64" name="TextBox 63">
            <a:extLst>
              <a:ext uri="{FF2B5EF4-FFF2-40B4-BE49-F238E27FC236}">
                <a16:creationId xmlns:a16="http://schemas.microsoft.com/office/drawing/2014/main" xmlns="" id="{74E3A029-3828-E9B4-B25B-A3095168699F}"/>
              </a:ext>
            </a:extLst>
          </p:cNvPr>
          <p:cNvSpPr txBox="1"/>
          <p:nvPr/>
        </p:nvSpPr>
        <p:spPr>
          <a:xfrm>
            <a:off x="2661591" y="4671075"/>
            <a:ext cx="2621338" cy="923330"/>
          </a:xfrm>
          <a:prstGeom prst="rect">
            <a:avLst/>
          </a:prstGeom>
          <a:noFill/>
        </p:spPr>
        <p:txBody>
          <a:bodyPr wrap="square" rtlCol="0">
            <a:spAutoFit/>
          </a:bodyPr>
          <a:lstStyle/>
          <a:p>
            <a:r>
              <a:rPr lang="vi-VN" dirty="0"/>
              <a:t>Khám định kỳ và điều trị sớm các bệnh về răng miệng tại trường học</a:t>
            </a:r>
          </a:p>
        </p:txBody>
      </p:sp>
      <p:sp>
        <p:nvSpPr>
          <p:cNvPr id="65" name="TextBox 64">
            <a:extLst>
              <a:ext uri="{FF2B5EF4-FFF2-40B4-BE49-F238E27FC236}">
                <a16:creationId xmlns:a16="http://schemas.microsoft.com/office/drawing/2014/main" xmlns="" id="{E2C1AB0D-75A2-97B5-0B2F-FDD79BEBC291}"/>
              </a:ext>
            </a:extLst>
          </p:cNvPr>
          <p:cNvSpPr txBox="1"/>
          <p:nvPr/>
        </p:nvSpPr>
        <p:spPr>
          <a:xfrm>
            <a:off x="8236581" y="2210633"/>
            <a:ext cx="2135059" cy="646331"/>
          </a:xfrm>
          <a:prstGeom prst="rect">
            <a:avLst/>
          </a:prstGeom>
          <a:noFill/>
        </p:spPr>
        <p:txBody>
          <a:bodyPr wrap="square" rtlCol="0">
            <a:spAutoFit/>
          </a:bodyPr>
          <a:lstStyle/>
          <a:p>
            <a:r>
              <a:rPr lang="en-US" dirty="0" err="1"/>
              <a:t>Sử</a:t>
            </a:r>
            <a:r>
              <a:rPr lang="en-US" dirty="0"/>
              <a:t> </a:t>
            </a:r>
            <a:r>
              <a:rPr lang="en-US" dirty="0" err="1"/>
              <a:t>dụng</a:t>
            </a:r>
            <a:r>
              <a:rPr lang="en-US" dirty="0"/>
              <a:t> </a:t>
            </a:r>
            <a:r>
              <a:rPr lang="en-US" dirty="0" err="1"/>
              <a:t>kem</a:t>
            </a:r>
            <a:r>
              <a:rPr lang="en-US" dirty="0"/>
              <a:t> </a:t>
            </a:r>
            <a:r>
              <a:rPr lang="en-US" dirty="0" err="1"/>
              <a:t>đánh</a:t>
            </a:r>
            <a:r>
              <a:rPr lang="en-US" dirty="0"/>
              <a:t> </a:t>
            </a:r>
            <a:r>
              <a:rPr lang="en-US" dirty="0" err="1"/>
              <a:t>răng</a:t>
            </a:r>
            <a:r>
              <a:rPr lang="en-US" dirty="0"/>
              <a:t> </a:t>
            </a:r>
            <a:r>
              <a:rPr lang="en-US" dirty="0" err="1"/>
              <a:t>có</a:t>
            </a:r>
            <a:r>
              <a:rPr lang="en-US" dirty="0"/>
              <a:t> Fluor</a:t>
            </a:r>
          </a:p>
        </p:txBody>
      </p:sp>
      <p:sp>
        <p:nvSpPr>
          <p:cNvPr id="66" name="TextBox 65">
            <a:extLst>
              <a:ext uri="{FF2B5EF4-FFF2-40B4-BE49-F238E27FC236}">
                <a16:creationId xmlns:a16="http://schemas.microsoft.com/office/drawing/2014/main" xmlns="" id="{EF624E10-49E3-70EC-C2D1-C1414306E37E}"/>
              </a:ext>
            </a:extLst>
          </p:cNvPr>
          <p:cNvSpPr txBox="1"/>
          <p:nvPr/>
        </p:nvSpPr>
        <p:spPr>
          <a:xfrm>
            <a:off x="8183029" y="4809575"/>
            <a:ext cx="3032327" cy="646331"/>
          </a:xfrm>
          <a:prstGeom prst="rect">
            <a:avLst/>
          </a:prstGeom>
          <a:noFill/>
        </p:spPr>
        <p:txBody>
          <a:bodyPr wrap="square" rtlCol="0">
            <a:spAutoFit/>
          </a:bodyPr>
          <a:lstStyle/>
          <a:p>
            <a:r>
              <a:rPr lang="vi-VN" dirty="0"/>
              <a:t>Trám bít hố rãnh dự phòng sâu răng bằng Sealant</a:t>
            </a:r>
          </a:p>
        </p:txBody>
      </p:sp>
    </p:spTree>
    <p:extLst>
      <p:ext uri="{BB962C8B-B14F-4D97-AF65-F5344CB8AC3E}">
        <p14:creationId xmlns:p14="http://schemas.microsoft.com/office/powerpoint/2010/main" val="1557309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40" name="Rectangle 9239">
            <a:extLst>
              <a:ext uri="{FF2B5EF4-FFF2-40B4-BE49-F238E27FC236}">
                <a16:creationId xmlns:a16="http://schemas.microsoft.com/office/drawing/2014/main" xmlns=""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5440995" y="295934"/>
            <a:ext cx="4985610" cy="1783080"/>
          </a:xfrm>
        </p:spPr>
        <p:txBody>
          <a:bodyPr vert="horz" lIns="91440" tIns="45720" rIns="91440" bIns="45720" rtlCol="0" anchor="b">
            <a:normAutofit/>
          </a:bodyPr>
          <a:lstStyle/>
          <a:p>
            <a:r>
              <a:rPr lang="en-US" altLang="en-US" sz="4000" dirty="0"/>
              <a:t>MỤC ĐÍCH CỦA NHA HỌC ĐƯỜNG</a:t>
            </a:r>
            <a:endParaRPr lang="en-US" altLang="en-US" sz="4000" b="1" dirty="0"/>
          </a:p>
        </p:txBody>
      </p:sp>
      <p:sp>
        <p:nvSpPr>
          <p:cNvPr id="9242" name="sketchy line">
            <a:extLst>
              <a:ext uri="{FF2B5EF4-FFF2-40B4-BE49-F238E27FC236}">
                <a16:creationId xmlns:a16="http://schemas.microsoft.com/office/drawing/2014/main" xmlns=""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ext Box 3"/>
          <p:cNvSpPr txBox="1">
            <a:spLocks noChangeArrowheads="1"/>
          </p:cNvSpPr>
          <p:nvPr/>
        </p:nvSpPr>
        <p:spPr bwMode="auto">
          <a:xfrm>
            <a:off x="5297762" y="2706624"/>
            <a:ext cx="6251110" cy="34838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81000" indent="-381000" algn="l">
              <a:tabLst>
                <a:tab pos="381000" algn="l"/>
              </a:tabLst>
              <a:defRPr sz="2400">
                <a:solidFill>
                  <a:schemeClr val="tx1"/>
                </a:solidFill>
                <a:latin typeface="Times New Roman" charset="0"/>
              </a:defRPr>
            </a:lvl1pPr>
            <a:lvl2pPr marL="571500" algn="l">
              <a:tabLst>
                <a:tab pos="381000" algn="l"/>
              </a:tabLst>
              <a:defRPr sz="2400">
                <a:solidFill>
                  <a:schemeClr val="tx1"/>
                </a:solidFill>
                <a:latin typeface="Times New Roman" charset="0"/>
              </a:defRPr>
            </a:lvl2pPr>
            <a:lvl3pPr algn="l">
              <a:tabLst>
                <a:tab pos="381000" algn="l"/>
              </a:tabLst>
              <a:defRPr sz="2400">
                <a:solidFill>
                  <a:schemeClr val="tx1"/>
                </a:solidFill>
                <a:latin typeface="Times New Roman" charset="0"/>
              </a:defRPr>
            </a:lvl3pPr>
            <a:lvl4pPr algn="l">
              <a:tabLst>
                <a:tab pos="381000" algn="l"/>
              </a:tabLst>
              <a:defRPr sz="2400">
                <a:solidFill>
                  <a:schemeClr val="tx1"/>
                </a:solidFill>
                <a:latin typeface="Times New Roman" charset="0"/>
              </a:defRPr>
            </a:lvl4pPr>
            <a:lvl5pPr algn="l">
              <a:tabLst>
                <a:tab pos="381000" algn="l"/>
              </a:tabLst>
              <a:defRPr sz="2400">
                <a:solidFill>
                  <a:schemeClr val="tx1"/>
                </a:solidFill>
                <a:latin typeface="Times New Roman" charset="0"/>
              </a:defRPr>
            </a:lvl5pPr>
            <a:lvl6pPr eaLnBrk="0" fontAlgn="base" hangingPunct="0">
              <a:spcBef>
                <a:spcPct val="0"/>
              </a:spcBef>
              <a:spcAft>
                <a:spcPct val="0"/>
              </a:spcAft>
              <a:tabLst>
                <a:tab pos="381000" algn="l"/>
              </a:tabLst>
              <a:defRPr sz="2400">
                <a:solidFill>
                  <a:schemeClr val="tx1"/>
                </a:solidFill>
                <a:latin typeface="Times New Roman" charset="0"/>
              </a:defRPr>
            </a:lvl6pPr>
            <a:lvl7pPr eaLnBrk="0" fontAlgn="base" hangingPunct="0">
              <a:spcBef>
                <a:spcPct val="0"/>
              </a:spcBef>
              <a:spcAft>
                <a:spcPct val="0"/>
              </a:spcAft>
              <a:tabLst>
                <a:tab pos="381000" algn="l"/>
              </a:tabLst>
              <a:defRPr sz="2400">
                <a:solidFill>
                  <a:schemeClr val="tx1"/>
                </a:solidFill>
                <a:latin typeface="Times New Roman" charset="0"/>
              </a:defRPr>
            </a:lvl7pPr>
            <a:lvl8pPr eaLnBrk="0" fontAlgn="base" hangingPunct="0">
              <a:spcBef>
                <a:spcPct val="0"/>
              </a:spcBef>
              <a:spcAft>
                <a:spcPct val="0"/>
              </a:spcAft>
              <a:tabLst>
                <a:tab pos="381000" algn="l"/>
              </a:tabLst>
              <a:defRPr sz="2400">
                <a:solidFill>
                  <a:schemeClr val="tx1"/>
                </a:solidFill>
                <a:latin typeface="Times New Roman" charset="0"/>
              </a:defRPr>
            </a:lvl8pPr>
            <a:lvl9pPr eaLnBrk="0" fontAlgn="base" hangingPunct="0">
              <a:spcBef>
                <a:spcPct val="0"/>
              </a:spcBef>
              <a:spcAft>
                <a:spcPct val="0"/>
              </a:spcAft>
              <a:tabLst>
                <a:tab pos="381000" algn="l"/>
              </a:tabLst>
              <a:defRPr sz="2400">
                <a:solidFill>
                  <a:schemeClr val="tx1"/>
                </a:solidFill>
                <a:latin typeface="Times New Roman" charset="0"/>
              </a:defRPr>
            </a:lvl9pPr>
          </a:lstStyle>
          <a:p>
            <a:pPr marL="495300" indent="-342900">
              <a:lnSpc>
                <a:spcPct val="90000"/>
              </a:lnSpc>
              <a:spcAft>
                <a:spcPts val="600"/>
              </a:spcAft>
              <a:buFont typeface="Wingdings" panose="05000000000000000000" pitchFamily="2" charset="2"/>
              <a:buChar char="ü"/>
            </a:pPr>
            <a:r>
              <a:rPr lang="en-US" sz="1900" dirty="0" err="1">
                <a:latin typeface="+mn-lt"/>
              </a:rPr>
              <a:t>Đem</a:t>
            </a:r>
            <a:r>
              <a:rPr lang="en-US" sz="1900" dirty="0">
                <a:latin typeface="+mn-lt"/>
              </a:rPr>
              <a:t> </a:t>
            </a:r>
            <a:r>
              <a:rPr lang="en-US" sz="1900" dirty="0" err="1">
                <a:latin typeface="+mn-lt"/>
              </a:rPr>
              <a:t>lại</a:t>
            </a:r>
            <a:r>
              <a:rPr lang="en-US" sz="1900" dirty="0">
                <a:latin typeface="+mn-lt"/>
              </a:rPr>
              <a:t> </a:t>
            </a:r>
            <a:r>
              <a:rPr lang="en-US" sz="1900" dirty="0" err="1">
                <a:latin typeface="+mn-lt"/>
              </a:rPr>
              <a:t>sự</a:t>
            </a:r>
            <a:r>
              <a:rPr lang="en-US" sz="1900" dirty="0">
                <a:latin typeface="+mn-lt"/>
              </a:rPr>
              <a:t> </a:t>
            </a:r>
            <a:r>
              <a:rPr lang="en-US" sz="1900" dirty="0" err="1">
                <a:latin typeface="+mn-lt"/>
              </a:rPr>
              <a:t>hiểu</a:t>
            </a:r>
            <a:r>
              <a:rPr lang="en-US" sz="1900" dirty="0">
                <a:latin typeface="+mn-lt"/>
              </a:rPr>
              <a:t> </a:t>
            </a:r>
            <a:r>
              <a:rPr lang="en-US" sz="1900" dirty="0" err="1">
                <a:latin typeface="+mn-lt"/>
              </a:rPr>
              <a:t>biết</a:t>
            </a:r>
            <a:r>
              <a:rPr lang="en-US" sz="1900" dirty="0">
                <a:latin typeface="+mn-lt"/>
              </a:rPr>
              <a:t> </a:t>
            </a:r>
            <a:r>
              <a:rPr lang="en-US" sz="1900" dirty="0" err="1">
                <a:latin typeface="+mn-lt"/>
              </a:rPr>
              <a:t>cần</a:t>
            </a:r>
            <a:r>
              <a:rPr lang="en-US" sz="1900" dirty="0">
                <a:latin typeface="+mn-lt"/>
              </a:rPr>
              <a:t> </a:t>
            </a:r>
            <a:r>
              <a:rPr lang="en-US" sz="1900" dirty="0" err="1">
                <a:latin typeface="+mn-lt"/>
              </a:rPr>
              <a:t>thiết</a:t>
            </a:r>
            <a:r>
              <a:rPr lang="en-US" sz="1900" dirty="0">
                <a:latin typeface="+mn-lt"/>
              </a:rPr>
              <a:t>, </a:t>
            </a:r>
            <a:r>
              <a:rPr lang="en-US" sz="1900" dirty="0" err="1">
                <a:latin typeface="+mn-lt"/>
              </a:rPr>
              <a:t>kiến</a:t>
            </a:r>
            <a:r>
              <a:rPr lang="en-US" sz="1900" dirty="0">
                <a:latin typeface="+mn-lt"/>
              </a:rPr>
              <a:t> </a:t>
            </a:r>
            <a:r>
              <a:rPr lang="en-US" sz="1900" dirty="0" err="1">
                <a:latin typeface="+mn-lt"/>
              </a:rPr>
              <a:t>thức</a:t>
            </a:r>
            <a:r>
              <a:rPr lang="en-US" sz="1900" dirty="0">
                <a:latin typeface="+mn-lt"/>
              </a:rPr>
              <a:t> </a:t>
            </a:r>
            <a:r>
              <a:rPr lang="en-US" sz="1900" dirty="0" err="1">
                <a:latin typeface="+mn-lt"/>
              </a:rPr>
              <a:t>cơ</a:t>
            </a:r>
            <a:r>
              <a:rPr lang="en-US" sz="1900" dirty="0">
                <a:latin typeface="+mn-lt"/>
              </a:rPr>
              <a:t> </a:t>
            </a:r>
            <a:r>
              <a:rPr lang="en-US" sz="1900" dirty="0" err="1">
                <a:latin typeface="+mn-lt"/>
              </a:rPr>
              <a:t>bản</a:t>
            </a:r>
            <a:r>
              <a:rPr lang="en-US" sz="1900" dirty="0">
                <a:latin typeface="+mn-lt"/>
              </a:rPr>
              <a:t> </a:t>
            </a:r>
            <a:r>
              <a:rPr lang="en-US" sz="1900" dirty="0" err="1">
                <a:latin typeface="+mn-lt"/>
              </a:rPr>
              <a:t>về</a:t>
            </a:r>
            <a:r>
              <a:rPr lang="en-US" sz="1900" dirty="0">
                <a:latin typeface="+mn-lt"/>
              </a:rPr>
              <a:t> </a:t>
            </a:r>
            <a:r>
              <a:rPr lang="en-US" sz="1900" dirty="0" err="1">
                <a:latin typeface="+mn-lt"/>
              </a:rPr>
              <a:t>vệ</a:t>
            </a:r>
            <a:r>
              <a:rPr lang="en-US" sz="1900" dirty="0">
                <a:latin typeface="+mn-lt"/>
              </a:rPr>
              <a:t> </a:t>
            </a:r>
            <a:r>
              <a:rPr lang="en-US" sz="1900" dirty="0" err="1">
                <a:latin typeface="+mn-lt"/>
              </a:rPr>
              <a:t>sinh</a:t>
            </a:r>
            <a:r>
              <a:rPr lang="en-US" sz="1900" dirty="0">
                <a:latin typeface="+mn-lt"/>
              </a:rPr>
              <a:t> </a:t>
            </a:r>
            <a:r>
              <a:rPr lang="en-US" sz="1900" dirty="0" err="1">
                <a:latin typeface="+mn-lt"/>
              </a:rPr>
              <a:t>răng</a:t>
            </a:r>
            <a:r>
              <a:rPr lang="en-US" sz="1900" dirty="0">
                <a:latin typeface="+mn-lt"/>
              </a:rPr>
              <a:t> </a:t>
            </a:r>
            <a:r>
              <a:rPr lang="en-US" sz="1900" dirty="0" err="1">
                <a:latin typeface="+mn-lt"/>
              </a:rPr>
              <a:t>miệng</a:t>
            </a:r>
            <a:r>
              <a:rPr lang="en-US" sz="1900" dirty="0">
                <a:latin typeface="+mn-lt"/>
              </a:rPr>
              <a:t> </a:t>
            </a:r>
            <a:r>
              <a:rPr lang="en-US" sz="1900" dirty="0" err="1">
                <a:latin typeface="+mn-lt"/>
              </a:rPr>
              <a:t>cho</a:t>
            </a:r>
            <a:r>
              <a:rPr lang="en-US" sz="1900" dirty="0">
                <a:latin typeface="+mn-lt"/>
              </a:rPr>
              <a:t> </a:t>
            </a:r>
            <a:r>
              <a:rPr lang="en-US" sz="1900" dirty="0" err="1">
                <a:latin typeface="+mn-lt"/>
              </a:rPr>
              <a:t>học</a:t>
            </a:r>
            <a:r>
              <a:rPr lang="en-US" sz="1900" dirty="0">
                <a:latin typeface="+mn-lt"/>
              </a:rPr>
              <a:t> </a:t>
            </a:r>
            <a:r>
              <a:rPr lang="en-US" sz="1900" dirty="0" err="1">
                <a:latin typeface="+mn-lt"/>
              </a:rPr>
              <a:t>sinh</a:t>
            </a:r>
            <a:r>
              <a:rPr lang="en-US" sz="1900" dirty="0">
                <a:latin typeface="+mn-lt"/>
              </a:rPr>
              <a:t> - </a:t>
            </a:r>
            <a:r>
              <a:rPr lang="en-US" sz="1900" dirty="0" err="1">
                <a:latin typeface="+mn-lt"/>
              </a:rPr>
              <a:t>giáo</a:t>
            </a:r>
            <a:r>
              <a:rPr lang="en-US" sz="1900" dirty="0">
                <a:latin typeface="+mn-lt"/>
              </a:rPr>
              <a:t> </a:t>
            </a:r>
            <a:r>
              <a:rPr lang="en-US" sz="1900" dirty="0" err="1">
                <a:latin typeface="+mn-lt"/>
              </a:rPr>
              <a:t>viên</a:t>
            </a:r>
            <a:r>
              <a:rPr lang="en-US" sz="1900" dirty="0">
                <a:latin typeface="+mn-lt"/>
              </a:rPr>
              <a:t> - </a:t>
            </a:r>
            <a:r>
              <a:rPr lang="en-US" sz="1900" dirty="0" err="1">
                <a:latin typeface="+mn-lt"/>
              </a:rPr>
              <a:t>phụ</a:t>
            </a:r>
            <a:r>
              <a:rPr lang="en-US" sz="1900" dirty="0">
                <a:latin typeface="+mn-lt"/>
              </a:rPr>
              <a:t> </a:t>
            </a:r>
            <a:r>
              <a:rPr lang="en-US" sz="1900" dirty="0" err="1">
                <a:latin typeface="+mn-lt"/>
              </a:rPr>
              <a:t>huynh</a:t>
            </a:r>
            <a:r>
              <a:rPr lang="en-US" sz="1900" dirty="0">
                <a:latin typeface="+mn-lt"/>
              </a:rPr>
              <a:t>.</a:t>
            </a:r>
          </a:p>
          <a:p>
            <a:pPr marL="571500" indent="-342900">
              <a:lnSpc>
                <a:spcPct val="90000"/>
              </a:lnSpc>
              <a:spcAft>
                <a:spcPts val="600"/>
              </a:spcAft>
              <a:buFont typeface="Wingdings" panose="05000000000000000000" pitchFamily="2" charset="2"/>
              <a:buChar char="ü"/>
            </a:pPr>
            <a:r>
              <a:rPr lang="en-US" sz="1900" dirty="0" err="1">
                <a:latin typeface="+mn-lt"/>
              </a:rPr>
              <a:t>Khám</a:t>
            </a:r>
            <a:r>
              <a:rPr lang="en-US" sz="1900" dirty="0">
                <a:latin typeface="+mn-lt"/>
              </a:rPr>
              <a:t> </a:t>
            </a:r>
            <a:r>
              <a:rPr lang="en-US" sz="1900" dirty="0" err="1">
                <a:latin typeface="+mn-lt"/>
              </a:rPr>
              <a:t>và</a:t>
            </a:r>
            <a:r>
              <a:rPr lang="en-US" sz="1900" dirty="0">
                <a:latin typeface="+mn-lt"/>
              </a:rPr>
              <a:t> </a:t>
            </a:r>
            <a:r>
              <a:rPr lang="en-US" sz="1900" dirty="0" err="1">
                <a:latin typeface="+mn-lt"/>
              </a:rPr>
              <a:t>điều</a:t>
            </a:r>
            <a:r>
              <a:rPr lang="en-US" sz="1900" dirty="0">
                <a:latin typeface="+mn-lt"/>
              </a:rPr>
              <a:t> </a:t>
            </a:r>
            <a:r>
              <a:rPr lang="en-US" sz="1900" dirty="0" err="1">
                <a:latin typeface="+mn-lt"/>
              </a:rPr>
              <a:t>trị</a:t>
            </a:r>
            <a:r>
              <a:rPr lang="en-US" sz="1900" dirty="0">
                <a:latin typeface="+mn-lt"/>
              </a:rPr>
              <a:t> </a:t>
            </a:r>
            <a:r>
              <a:rPr lang="en-US" sz="1900" dirty="0" err="1">
                <a:latin typeface="+mn-lt"/>
              </a:rPr>
              <a:t>sớm</a:t>
            </a:r>
            <a:r>
              <a:rPr lang="en-US" sz="1900" dirty="0">
                <a:latin typeface="+mn-lt"/>
              </a:rPr>
              <a:t> </a:t>
            </a:r>
            <a:r>
              <a:rPr lang="en-US" sz="1900" dirty="0" err="1">
                <a:latin typeface="+mn-lt"/>
              </a:rPr>
              <a:t>các</a:t>
            </a:r>
            <a:r>
              <a:rPr lang="en-US" sz="1900" dirty="0">
                <a:latin typeface="+mn-lt"/>
              </a:rPr>
              <a:t> </a:t>
            </a:r>
            <a:r>
              <a:rPr lang="en-US" sz="1900" dirty="0" err="1">
                <a:latin typeface="+mn-lt"/>
              </a:rPr>
              <a:t>bệnh</a:t>
            </a:r>
            <a:r>
              <a:rPr lang="en-US" sz="1900" dirty="0">
                <a:latin typeface="+mn-lt"/>
              </a:rPr>
              <a:t> </a:t>
            </a:r>
            <a:r>
              <a:rPr lang="en-US" sz="1900" dirty="0" err="1">
                <a:latin typeface="+mn-lt"/>
              </a:rPr>
              <a:t>về</a:t>
            </a:r>
            <a:r>
              <a:rPr lang="en-US" sz="1900" dirty="0">
                <a:latin typeface="+mn-lt"/>
              </a:rPr>
              <a:t> </a:t>
            </a:r>
            <a:r>
              <a:rPr lang="en-US" sz="1900" dirty="0" err="1">
                <a:latin typeface="+mn-lt"/>
              </a:rPr>
              <a:t>răng</a:t>
            </a:r>
            <a:r>
              <a:rPr lang="en-US" sz="1900" dirty="0">
                <a:latin typeface="+mn-lt"/>
              </a:rPr>
              <a:t> </a:t>
            </a:r>
            <a:r>
              <a:rPr lang="en-US" sz="1900" dirty="0" err="1">
                <a:latin typeface="+mn-lt"/>
              </a:rPr>
              <a:t>miệng</a:t>
            </a:r>
            <a:r>
              <a:rPr lang="en-US" sz="1900" dirty="0">
                <a:latin typeface="+mn-lt"/>
              </a:rPr>
              <a:t> </a:t>
            </a:r>
            <a:r>
              <a:rPr lang="en-US" sz="1900" dirty="0" err="1">
                <a:latin typeface="+mn-lt"/>
              </a:rPr>
              <a:t>cho</a:t>
            </a:r>
            <a:r>
              <a:rPr lang="en-US" sz="1900" dirty="0">
                <a:latin typeface="+mn-lt"/>
              </a:rPr>
              <a:t> </a:t>
            </a:r>
            <a:r>
              <a:rPr lang="en-US" sz="1900" dirty="0" err="1">
                <a:latin typeface="+mn-lt"/>
              </a:rPr>
              <a:t>học</a:t>
            </a:r>
            <a:r>
              <a:rPr lang="en-US" sz="1900" dirty="0">
                <a:latin typeface="+mn-lt"/>
              </a:rPr>
              <a:t> </a:t>
            </a:r>
            <a:r>
              <a:rPr lang="en-US" sz="1900" dirty="0" err="1">
                <a:latin typeface="+mn-lt"/>
              </a:rPr>
              <a:t>sinh</a:t>
            </a:r>
            <a:r>
              <a:rPr lang="en-US" sz="1900" dirty="0">
                <a:latin typeface="+mn-lt"/>
              </a:rPr>
              <a:t>.</a:t>
            </a:r>
          </a:p>
          <a:p>
            <a:pPr marL="495300" indent="-342900">
              <a:lnSpc>
                <a:spcPct val="90000"/>
              </a:lnSpc>
              <a:spcAft>
                <a:spcPts val="600"/>
              </a:spcAft>
              <a:buFont typeface="Wingdings" panose="05000000000000000000" pitchFamily="2" charset="2"/>
              <a:buChar char="ü"/>
            </a:pPr>
            <a:r>
              <a:rPr lang="en-US" sz="1900" dirty="0" err="1">
                <a:latin typeface="+mn-lt"/>
              </a:rPr>
              <a:t>Phòng</a:t>
            </a:r>
            <a:r>
              <a:rPr lang="en-US" sz="1900" dirty="0">
                <a:latin typeface="+mn-lt"/>
              </a:rPr>
              <a:t> </a:t>
            </a:r>
            <a:r>
              <a:rPr lang="en-US" sz="1900" dirty="0" err="1">
                <a:latin typeface="+mn-lt"/>
              </a:rPr>
              <a:t>bệnh</a:t>
            </a:r>
            <a:r>
              <a:rPr lang="en-US" sz="1900" dirty="0">
                <a:latin typeface="+mn-lt"/>
              </a:rPr>
              <a:t> </a:t>
            </a:r>
            <a:r>
              <a:rPr lang="en-US" sz="1900" dirty="0" err="1">
                <a:latin typeface="+mn-lt"/>
              </a:rPr>
              <a:t>tích</a:t>
            </a:r>
            <a:r>
              <a:rPr lang="en-US" sz="1900" dirty="0">
                <a:latin typeface="+mn-lt"/>
              </a:rPr>
              <a:t> </a:t>
            </a:r>
            <a:r>
              <a:rPr lang="en-US" sz="1900" dirty="0" err="1">
                <a:latin typeface="+mn-lt"/>
              </a:rPr>
              <a:t>cực</a:t>
            </a:r>
            <a:r>
              <a:rPr lang="en-US" sz="1900" dirty="0">
                <a:latin typeface="+mn-lt"/>
              </a:rPr>
              <a:t> </a:t>
            </a:r>
            <a:r>
              <a:rPr lang="en-US" sz="1900" dirty="0" err="1">
                <a:latin typeface="+mn-lt"/>
              </a:rPr>
              <a:t>cho</a:t>
            </a:r>
            <a:r>
              <a:rPr lang="en-US" sz="1900" dirty="0">
                <a:latin typeface="+mn-lt"/>
              </a:rPr>
              <a:t> </a:t>
            </a:r>
            <a:r>
              <a:rPr lang="en-US" sz="1900" dirty="0" err="1">
                <a:latin typeface="+mn-lt"/>
              </a:rPr>
              <a:t>tất</a:t>
            </a:r>
            <a:r>
              <a:rPr lang="en-US" sz="1900" dirty="0">
                <a:latin typeface="+mn-lt"/>
              </a:rPr>
              <a:t> </a:t>
            </a:r>
            <a:r>
              <a:rPr lang="en-US" sz="1900" dirty="0" err="1">
                <a:latin typeface="+mn-lt"/>
              </a:rPr>
              <a:t>cả</a:t>
            </a:r>
            <a:r>
              <a:rPr lang="en-US" sz="1900" dirty="0">
                <a:latin typeface="+mn-lt"/>
              </a:rPr>
              <a:t> </a:t>
            </a:r>
            <a:r>
              <a:rPr lang="en-US" sz="1900" dirty="0" err="1">
                <a:latin typeface="+mn-lt"/>
              </a:rPr>
              <a:t>học</a:t>
            </a:r>
            <a:r>
              <a:rPr lang="en-US" sz="1900" dirty="0">
                <a:latin typeface="+mn-lt"/>
              </a:rPr>
              <a:t> </a:t>
            </a:r>
            <a:r>
              <a:rPr lang="en-US" sz="1900" dirty="0" err="1">
                <a:latin typeface="+mn-lt"/>
              </a:rPr>
              <a:t>sinh</a:t>
            </a:r>
            <a:r>
              <a:rPr lang="en-US" sz="1900" dirty="0">
                <a:latin typeface="+mn-lt"/>
              </a:rPr>
              <a:t> (</a:t>
            </a:r>
            <a:r>
              <a:rPr lang="en-US" sz="1900" dirty="0" err="1">
                <a:latin typeface="+mn-lt"/>
              </a:rPr>
              <a:t>nhà</a:t>
            </a:r>
            <a:r>
              <a:rPr lang="en-US" sz="1900" dirty="0">
                <a:latin typeface="+mn-lt"/>
              </a:rPr>
              <a:t> </a:t>
            </a:r>
            <a:r>
              <a:rPr lang="en-US" sz="1900" dirty="0" err="1">
                <a:latin typeface="+mn-lt"/>
              </a:rPr>
              <a:t>trẻ</a:t>
            </a:r>
            <a:r>
              <a:rPr lang="en-US" sz="1900" dirty="0">
                <a:latin typeface="+mn-lt"/>
              </a:rPr>
              <a:t>, </a:t>
            </a:r>
            <a:r>
              <a:rPr lang="en-US" sz="1900" dirty="0" err="1">
                <a:latin typeface="+mn-lt"/>
              </a:rPr>
              <a:t>mẫu</a:t>
            </a:r>
            <a:r>
              <a:rPr lang="en-US" sz="1900" dirty="0">
                <a:latin typeface="+mn-lt"/>
              </a:rPr>
              <a:t> </a:t>
            </a:r>
            <a:r>
              <a:rPr lang="en-US" sz="1900" dirty="0" err="1">
                <a:latin typeface="+mn-lt"/>
              </a:rPr>
              <a:t>giáo</a:t>
            </a:r>
            <a:r>
              <a:rPr lang="en-US" sz="1900" dirty="0">
                <a:latin typeface="+mn-lt"/>
              </a:rPr>
              <a:t>, </a:t>
            </a:r>
            <a:r>
              <a:rPr lang="en-US" sz="1900" dirty="0" err="1">
                <a:latin typeface="+mn-lt"/>
              </a:rPr>
              <a:t>học</a:t>
            </a:r>
            <a:r>
              <a:rPr lang="en-US" sz="1900" dirty="0">
                <a:latin typeface="+mn-lt"/>
              </a:rPr>
              <a:t> </a:t>
            </a:r>
            <a:r>
              <a:rPr lang="en-US" sz="1900" dirty="0" err="1">
                <a:latin typeface="+mn-lt"/>
              </a:rPr>
              <a:t>sinh</a:t>
            </a:r>
            <a:r>
              <a:rPr lang="en-US" sz="1900" dirty="0">
                <a:latin typeface="+mn-lt"/>
              </a:rPr>
              <a:t> </a:t>
            </a:r>
            <a:r>
              <a:rPr lang="en-US" sz="1900" dirty="0" err="1">
                <a:latin typeface="+mn-lt"/>
              </a:rPr>
              <a:t>cấp</a:t>
            </a:r>
            <a:r>
              <a:rPr lang="en-US" sz="1900" dirty="0">
                <a:latin typeface="+mn-lt"/>
              </a:rPr>
              <a:t> I </a:t>
            </a:r>
            <a:r>
              <a:rPr lang="en-US" sz="1900" dirty="0" err="1">
                <a:latin typeface="+mn-lt"/>
              </a:rPr>
              <a:t>và</a:t>
            </a:r>
            <a:r>
              <a:rPr lang="en-US" sz="1900" dirty="0">
                <a:latin typeface="+mn-lt"/>
              </a:rPr>
              <a:t> </a:t>
            </a:r>
            <a:r>
              <a:rPr lang="en-US" sz="1900" dirty="0" err="1">
                <a:latin typeface="+mn-lt"/>
              </a:rPr>
              <a:t>cấp</a:t>
            </a:r>
            <a:r>
              <a:rPr lang="en-US" sz="1900" dirty="0">
                <a:latin typeface="+mn-lt"/>
              </a:rPr>
              <a:t> II).</a:t>
            </a:r>
          </a:p>
          <a:p>
            <a:pPr marL="495300" indent="-342900">
              <a:lnSpc>
                <a:spcPct val="90000"/>
              </a:lnSpc>
              <a:spcAft>
                <a:spcPts val="600"/>
              </a:spcAft>
              <a:buFont typeface="Wingdings" panose="05000000000000000000" pitchFamily="2" charset="2"/>
              <a:buChar char="ü"/>
            </a:pPr>
            <a:r>
              <a:rPr lang="en-US" sz="1900" dirty="0" err="1">
                <a:latin typeface="+mn-lt"/>
              </a:rPr>
              <a:t>Hợp</a:t>
            </a:r>
            <a:r>
              <a:rPr lang="en-US" sz="1900" dirty="0">
                <a:latin typeface="+mn-lt"/>
              </a:rPr>
              <a:t> </a:t>
            </a:r>
            <a:r>
              <a:rPr lang="en-US" sz="1900" dirty="0" err="1">
                <a:latin typeface="+mn-lt"/>
              </a:rPr>
              <a:t>sức</a:t>
            </a:r>
            <a:r>
              <a:rPr lang="en-US" sz="1900" dirty="0">
                <a:latin typeface="+mn-lt"/>
              </a:rPr>
              <a:t> </a:t>
            </a:r>
            <a:r>
              <a:rPr lang="en-US" sz="1900" dirty="0" err="1">
                <a:latin typeface="+mn-lt"/>
              </a:rPr>
              <a:t>giữa</a:t>
            </a:r>
            <a:r>
              <a:rPr lang="en-US" sz="1900" dirty="0">
                <a:latin typeface="+mn-lt"/>
              </a:rPr>
              <a:t> </a:t>
            </a:r>
            <a:r>
              <a:rPr lang="en-US" sz="1900" dirty="0" err="1">
                <a:latin typeface="+mn-lt"/>
              </a:rPr>
              <a:t>cán</a:t>
            </a:r>
            <a:r>
              <a:rPr lang="en-US" sz="1900" dirty="0">
                <a:latin typeface="+mn-lt"/>
              </a:rPr>
              <a:t> </a:t>
            </a:r>
            <a:r>
              <a:rPr lang="en-US" sz="1900" dirty="0" err="1">
                <a:latin typeface="+mn-lt"/>
              </a:rPr>
              <a:t>bộ</a:t>
            </a:r>
            <a:r>
              <a:rPr lang="en-US" sz="1900" dirty="0">
                <a:latin typeface="+mn-lt"/>
              </a:rPr>
              <a:t> </a:t>
            </a:r>
            <a:r>
              <a:rPr lang="en-US" sz="1900" dirty="0" err="1">
                <a:latin typeface="+mn-lt"/>
              </a:rPr>
              <a:t>Nha</a:t>
            </a:r>
            <a:r>
              <a:rPr lang="en-US" sz="1900" dirty="0">
                <a:latin typeface="+mn-lt"/>
              </a:rPr>
              <a:t> </a:t>
            </a:r>
            <a:r>
              <a:rPr lang="en-US" sz="1900" dirty="0" err="1">
                <a:latin typeface="+mn-lt"/>
              </a:rPr>
              <a:t>học</a:t>
            </a:r>
            <a:r>
              <a:rPr lang="en-US" sz="1900" dirty="0">
                <a:latin typeface="+mn-lt"/>
              </a:rPr>
              <a:t> </a:t>
            </a:r>
            <a:r>
              <a:rPr lang="en-US" sz="1900" dirty="0" err="1">
                <a:latin typeface="+mn-lt"/>
              </a:rPr>
              <a:t>đường</a:t>
            </a:r>
            <a:r>
              <a:rPr lang="en-US" sz="1900" dirty="0">
                <a:latin typeface="+mn-lt"/>
              </a:rPr>
              <a:t> - </a:t>
            </a:r>
            <a:r>
              <a:rPr lang="en-US" sz="1900" dirty="0" err="1">
                <a:latin typeface="+mn-lt"/>
              </a:rPr>
              <a:t>các</a:t>
            </a:r>
            <a:r>
              <a:rPr lang="en-US" sz="1900" dirty="0">
                <a:latin typeface="+mn-lt"/>
              </a:rPr>
              <a:t> </a:t>
            </a:r>
            <a:r>
              <a:rPr lang="en-US" sz="1900" dirty="0" err="1">
                <a:latin typeface="+mn-lt"/>
              </a:rPr>
              <a:t>thầy</a:t>
            </a:r>
            <a:r>
              <a:rPr lang="en-US" sz="1900" dirty="0">
                <a:latin typeface="+mn-lt"/>
              </a:rPr>
              <a:t> </a:t>
            </a:r>
            <a:r>
              <a:rPr lang="en-US" sz="1900" dirty="0" err="1">
                <a:latin typeface="+mn-lt"/>
              </a:rPr>
              <a:t>cô</a:t>
            </a:r>
            <a:r>
              <a:rPr lang="en-US" sz="1900" dirty="0">
                <a:latin typeface="+mn-lt"/>
              </a:rPr>
              <a:t> </a:t>
            </a:r>
            <a:r>
              <a:rPr lang="en-US" sz="1900" dirty="0" err="1">
                <a:latin typeface="+mn-lt"/>
              </a:rPr>
              <a:t>giáo</a:t>
            </a:r>
            <a:r>
              <a:rPr lang="en-US" sz="1900" dirty="0">
                <a:latin typeface="+mn-lt"/>
              </a:rPr>
              <a:t> </a:t>
            </a:r>
            <a:r>
              <a:rPr lang="en-US" sz="1900" dirty="0" err="1">
                <a:latin typeface="+mn-lt"/>
              </a:rPr>
              <a:t>và</a:t>
            </a:r>
            <a:r>
              <a:rPr lang="en-US" sz="1900" dirty="0">
                <a:latin typeface="+mn-lt"/>
              </a:rPr>
              <a:t> </a:t>
            </a:r>
            <a:r>
              <a:rPr lang="en-US" sz="1900" dirty="0" err="1">
                <a:latin typeface="+mn-lt"/>
              </a:rPr>
              <a:t>phụ</a:t>
            </a:r>
            <a:r>
              <a:rPr lang="en-US" sz="1900" dirty="0">
                <a:latin typeface="+mn-lt"/>
              </a:rPr>
              <a:t> </a:t>
            </a:r>
            <a:r>
              <a:rPr lang="en-US" sz="1900" dirty="0" err="1">
                <a:latin typeface="+mn-lt"/>
              </a:rPr>
              <a:t>huynh</a:t>
            </a:r>
            <a:r>
              <a:rPr lang="en-US" sz="1900" dirty="0">
                <a:latin typeface="+mn-lt"/>
              </a:rPr>
              <a:t> </a:t>
            </a:r>
            <a:r>
              <a:rPr lang="en-US" sz="1900" dirty="0" err="1">
                <a:latin typeface="+mn-lt"/>
              </a:rPr>
              <a:t>học</a:t>
            </a:r>
            <a:r>
              <a:rPr lang="en-US" sz="1900" dirty="0">
                <a:latin typeface="+mn-lt"/>
              </a:rPr>
              <a:t> </a:t>
            </a:r>
            <a:r>
              <a:rPr lang="en-US" sz="1900" dirty="0" err="1">
                <a:latin typeface="+mn-lt"/>
              </a:rPr>
              <a:t>sinh</a:t>
            </a:r>
            <a:r>
              <a:rPr lang="en-US" sz="1900" dirty="0">
                <a:latin typeface="+mn-lt"/>
              </a:rPr>
              <a:t> </a:t>
            </a:r>
            <a:r>
              <a:rPr lang="en-US" sz="1900" dirty="0" err="1">
                <a:latin typeface="+mn-lt"/>
              </a:rPr>
              <a:t>chăm</a:t>
            </a:r>
            <a:r>
              <a:rPr lang="en-US" sz="1900" dirty="0">
                <a:latin typeface="+mn-lt"/>
              </a:rPr>
              <a:t> </a:t>
            </a:r>
            <a:r>
              <a:rPr lang="en-US" sz="1900" dirty="0" err="1">
                <a:latin typeface="+mn-lt"/>
              </a:rPr>
              <a:t>sóc</a:t>
            </a:r>
            <a:r>
              <a:rPr lang="en-US" sz="1900" dirty="0">
                <a:latin typeface="+mn-lt"/>
              </a:rPr>
              <a:t> </a:t>
            </a:r>
            <a:r>
              <a:rPr lang="en-US" sz="1900" dirty="0" err="1">
                <a:latin typeface="+mn-lt"/>
              </a:rPr>
              <a:t>sức</a:t>
            </a:r>
            <a:r>
              <a:rPr lang="en-US" sz="1900" dirty="0">
                <a:latin typeface="+mn-lt"/>
              </a:rPr>
              <a:t> </a:t>
            </a:r>
            <a:r>
              <a:rPr lang="en-US" sz="1900" dirty="0" err="1">
                <a:latin typeface="+mn-lt"/>
              </a:rPr>
              <a:t>khỏe</a:t>
            </a:r>
            <a:r>
              <a:rPr lang="en-US" sz="1900" dirty="0">
                <a:latin typeface="+mn-lt"/>
              </a:rPr>
              <a:t> </a:t>
            </a:r>
            <a:r>
              <a:rPr lang="en-US" sz="1900" dirty="0" err="1">
                <a:latin typeface="+mn-lt"/>
              </a:rPr>
              <a:t>răng</a:t>
            </a:r>
            <a:r>
              <a:rPr lang="en-US" sz="1900" dirty="0">
                <a:latin typeface="+mn-lt"/>
              </a:rPr>
              <a:t> </a:t>
            </a:r>
            <a:r>
              <a:rPr lang="en-US" sz="1900" dirty="0" err="1">
                <a:latin typeface="+mn-lt"/>
              </a:rPr>
              <a:t>miệng</a:t>
            </a:r>
            <a:r>
              <a:rPr lang="en-US" sz="1900" dirty="0">
                <a:latin typeface="+mn-lt"/>
              </a:rPr>
              <a:t> </a:t>
            </a:r>
            <a:r>
              <a:rPr lang="en-US" sz="1900" dirty="0" err="1">
                <a:latin typeface="+mn-lt"/>
              </a:rPr>
              <a:t>cho</a:t>
            </a:r>
            <a:r>
              <a:rPr lang="en-US" sz="1900" dirty="0">
                <a:latin typeface="+mn-lt"/>
              </a:rPr>
              <a:t> </a:t>
            </a:r>
            <a:r>
              <a:rPr lang="en-US" sz="1900" dirty="0" err="1">
                <a:latin typeface="+mn-lt"/>
              </a:rPr>
              <a:t>tất</a:t>
            </a:r>
            <a:r>
              <a:rPr lang="en-US" sz="1900" dirty="0">
                <a:latin typeface="+mn-lt"/>
              </a:rPr>
              <a:t> </a:t>
            </a:r>
            <a:r>
              <a:rPr lang="en-US" sz="1900" dirty="0" err="1">
                <a:latin typeface="+mn-lt"/>
              </a:rPr>
              <a:t>cả</a:t>
            </a:r>
            <a:r>
              <a:rPr lang="en-US" sz="1900" dirty="0">
                <a:latin typeface="+mn-lt"/>
              </a:rPr>
              <a:t> </a:t>
            </a:r>
            <a:r>
              <a:rPr lang="en-US" sz="1900" dirty="0" err="1">
                <a:latin typeface="+mn-lt"/>
              </a:rPr>
              <a:t>học</a:t>
            </a:r>
            <a:r>
              <a:rPr lang="en-US" sz="1900" dirty="0">
                <a:latin typeface="+mn-lt"/>
              </a:rPr>
              <a:t> </a:t>
            </a:r>
            <a:r>
              <a:rPr lang="en-US" sz="1900" dirty="0" err="1">
                <a:latin typeface="+mn-lt"/>
              </a:rPr>
              <a:t>sinh</a:t>
            </a:r>
            <a:r>
              <a:rPr lang="en-US" sz="1900" dirty="0">
                <a:latin typeface="+mn-lt"/>
              </a:rPr>
              <a:t> </a:t>
            </a:r>
            <a:r>
              <a:rPr lang="en-US" sz="1900" dirty="0" err="1">
                <a:latin typeface="+mn-lt"/>
              </a:rPr>
              <a:t>ngay</a:t>
            </a:r>
            <a:r>
              <a:rPr lang="en-US" sz="1900" dirty="0">
                <a:latin typeface="+mn-lt"/>
              </a:rPr>
              <a:t> </a:t>
            </a:r>
            <a:r>
              <a:rPr lang="en-US" sz="1900" dirty="0" err="1">
                <a:latin typeface="+mn-lt"/>
              </a:rPr>
              <a:t>tại</a:t>
            </a:r>
            <a:r>
              <a:rPr lang="en-US" sz="1900" dirty="0">
                <a:latin typeface="+mn-lt"/>
              </a:rPr>
              <a:t> </a:t>
            </a:r>
            <a:r>
              <a:rPr lang="en-US" sz="1900" dirty="0" err="1">
                <a:latin typeface="+mn-lt"/>
              </a:rPr>
              <a:t>trường</a:t>
            </a:r>
            <a:r>
              <a:rPr lang="en-US" sz="1900" dirty="0">
                <a:latin typeface="+mn-lt"/>
              </a:rPr>
              <a:t> </a:t>
            </a:r>
            <a:r>
              <a:rPr lang="en-US" sz="1900" dirty="0" err="1">
                <a:latin typeface="+mn-lt"/>
              </a:rPr>
              <a:t>học</a:t>
            </a:r>
            <a:r>
              <a:rPr lang="en-US" sz="1900" dirty="0">
                <a:latin typeface="+mn-lt"/>
              </a:rPr>
              <a:t> </a:t>
            </a:r>
            <a:r>
              <a:rPr lang="en-US" sz="1900" dirty="0" err="1">
                <a:latin typeface="+mn-lt"/>
              </a:rPr>
              <a:t>phấn</a:t>
            </a:r>
            <a:r>
              <a:rPr lang="en-US" sz="1900" dirty="0">
                <a:latin typeface="+mn-lt"/>
              </a:rPr>
              <a:t> </a:t>
            </a:r>
            <a:r>
              <a:rPr lang="en-US" sz="1900" dirty="0" err="1">
                <a:latin typeface="+mn-lt"/>
              </a:rPr>
              <a:t>đấu</a:t>
            </a:r>
            <a:r>
              <a:rPr lang="en-US" sz="1900" dirty="0">
                <a:latin typeface="+mn-lt"/>
              </a:rPr>
              <a:t> </a:t>
            </a:r>
            <a:r>
              <a:rPr lang="en-US" sz="1900" dirty="0" err="1">
                <a:latin typeface="+mn-lt"/>
              </a:rPr>
              <a:t>sao</a:t>
            </a:r>
            <a:r>
              <a:rPr lang="en-US" sz="1900" dirty="0">
                <a:latin typeface="+mn-lt"/>
              </a:rPr>
              <a:t> </a:t>
            </a:r>
            <a:r>
              <a:rPr lang="en-US" sz="1900" dirty="0" err="1">
                <a:latin typeface="+mn-lt"/>
              </a:rPr>
              <a:t>cho</a:t>
            </a:r>
            <a:r>
              <a:rPr lang="en-US" sz="1900" dirty="0">
                <a:latin typeface="+mn-lt"/>
              </a:rPr>
              <a:t> </a:t>
            </a:r>
            <a:r>
              <a:rPr lang="en-US" sz="1900" dirty="0" err="1">
                <a:latin typeface="+mn-lt"/>
              </a:rPr>
              <a:t>thế</a:t>
            </a:r>
            <a:r>
              <a:rPr lang="en-US" sz="1900" dirty="0">
                <a:latin typeface="+mn-lt"/>
              </a:rPr>
              <a:t> </a:t>
            </a:r>
            <a:r>
              <a:rPr lang="en-US" sz="1900" dirty="0" err="1">
                <a:latin typeface="+mn-lt"/>
              </a:rPr>
              <a:t>hệ</a:t>
            </a:r>
            <a:r>
              <a:rPr lang="en-US" sz="1900" dirty="0">
                <a:latin typeface="+mn-lt"/>
              </a:rPr>
              <a:t> </a:t>
            </a:r>
            <a:r>
              <a:rPr lang="en-US" sz="1900" dirty="0" err="1">
                <a:latin typeface="+mn-lt"/>
              </a:rPr>
              <a:t>tương</a:t>
            </a:r>
            <a:r>
              <a:rPr lang="en-US" sz="1900" dirty="0">
                <a:latin typeface="+mn-lt"/>
              </a:rPr>
              <a:t> </a:t>
            </a:r>
            <a:r>
              <a:rPr lang="en-US" sz="1900" dirty="0" err="1">
                <a:latin typeface="+mn-lt"/>
              </a:rPr>
              <a:t>lai</a:t>
            </a:r>
            <a:r>
              <a:rPr lang="en-US" sz="1900" dirty="0">
                <a:latin typeface="+mn-lt"/>
              </a:rPr>
              <a:t> </a:t>
            </a:r>
            <a:r>
              <a:rPr lang="en-US" sz="1900" dirty="0" err="1">
                <a:latin typeface="+mn-lt"/>
              </a:rPr>
              <a:t>có</a:t>
            </a:r>
            <a:r>
              <a:rPr lang="en-US" sz="1900" dirty="0">
                <a:latin typeface="+mn-lt"/>
              </a:rPr>
              <a:t> </a:t>
            </a:r>
            <a:r>
              <a:rPr lang="en-US" sz="1900" dirty="0" err="1">
                <a:latin typeface="+mn-lt"/>
              </a:rPr>
              <a:t>một</a:t>
            </a:r>
            <a:r>
              <a:rPr lang="en-US" sz="1900" dirty="0">
                <a:latin typeface="+mn-lt"/>
              </a:rPr>
              <a:t> </a:t>
            </a:r>
            <a:r>
              <a:rPr lang="en-US" sz="1900" dirty="0" err="1">
                <a:latin typeface="+mn-lt"/>
              </a:rPr>
              <a:t>hàm</a:t>
            </a:r>
            <a:r>
              <a:rPr lang="en-US" sz="1900" dirty="0">
                <a:latin typeface="+mn-lt"/>
              </a:rPr>
              <a:t> </a:t>
            </a:r>
            <a:r>
              <a:rPr lang="en-US" sz="1900" dirty="0" err="1">
                <a:latin typeface="+mn-lt"/>
              </a:rPr>
              <a:t>răng</a:t>
            </a:r>
            <a:r>
              <a:rPr lang="en-US" sz="1900" dirty="0">
                <a:latin typeface="+mn-lt"/>
              </a:rPr>
              <a:t> </a:t>
            </a:r>
            <a:r>
              <a:rPr lang="en-US" sz="1900" dirty="0" err="1">
                <a:latin typeface="+mn-lt"/>
              </a:rPr>
              <a:t>tốt</a:t>
            </a:r>
            <a:r>
              <a:rPr lang="en-US" sz="1900" dirty="0">
                <a:latin typeface="+mn-lt"/>
              </a:rPr>
              <a:t> - </a:t>
            </a:r>
            <a:r>
              <a:rPr lang="en-US" sz="1900" dirty="0" err="1">
                <a:latin typeface="+mn-lt"/>
              </a:rPr>
              <a:t>không</a:t>
            </a:r>
            <a:r>
              <a:rPr lang="en-US" sz="1900" dirty="0">
                <a:latin typeface="+mn-lt"/>
              </a:rPr>
              <a:t> </a:t>
            </a:r>
            <a:r>
              <a:rPr lang="en-US" sz="1900" dirty="0" err="1">
                <a:latin typeface="+mn-lt"/>
              </a:rPr>
              <a:t>sâu</a:t>
            </a:r>
            <a:r>
              <a:rPr lang="en-US" sz="1900" dirty="0">
                <a:latin typeface="+mn-lt"/>
              </a:rPr>
              <a:t> - </a:t>
            </a:r>
            <a:r>
              <a:rPr lang="en-US" sz="1900" dirty="0" err="1">
                <a:latin typeface="+mn-lt"/>
              </a:rPr>
              <a:t>mọc</a:t>
            </a:r>
            <a:r>
              <a:rPr lang="en-US" sz="1900" dirty="0">
                <a:latin typeface="+mn-lt"/>
              </a:rPr>
              <a:t> </a:t>
            </a:r>
            <a:r>
              <a:rPr lang="en-US" sz="1900" dirty="0" err="1">
                <a:latin typeface="+mn-lt"/>
              </a:rPr>
              <a:t>đều</a:t>
            </a:r>
            <a:r>
              <a:rPr lang="en-US" sz="1900" dirty="0">
                <a:latin typeface="+mn-lt"/>
              </a:rPr>
              <a:t> </a:t>
            </a:r>
            <a:r>
              <a:rPr lang="en-US" sz="1900" dirty="0" err="1">
                <a:latin typeface="+mn-lt"/>
              </a:rPr>
              <a:t>đặn</a:t>
            </a:r>
            <a:r>
              <a:rPr lang="en-US" sz="1900" dirty="0">
                <a:latin typeface="+mn-lt"/>
              </a:rPr>
              <a:t>.</a:t>
            </a:r>
          </a:p>
        </p:txBody>
      </p:sp>
      <p:grpSp>
        <p:nvGrpSpPr>
          <p:cNvPr id="2" name="Graphic 57">
            <a:extLst>
              <a:ext uri="{FF2B5EF4-FFF2-40B4-BE49-F238E27FC236}">
                <a16:creationId xmlns:a16="http://schemas.microsoft.com/office/drawing/2014/main" xmlns="" id="{65F70010-D625-5BE6-6C17-3D06F0A28806}"/>
              </a:ext>
            </a:extLst>
          </p:cNvPr>
          <p:cNvGrpSpPr/>
          <p:nvPr/>
        </p:nvGrpSpPr>
        <p:grpSpPr>
          <a:xfrm>
            <a:off x="736733" y="2037939"/>
            <a:ext cx="973838" cy="4327770"/>
            <a:chOff x="1579977" y="960685"/>
            <a:chExt cx="1250472" cy="5467034"/>
          </a:xfrm>
        </p:grpSpPr>
        <p:sp>
          <p:nvSpPr>
            <p:cNvPr id="3" name="Graphic 57">
              <a:extLst>
                <a:ext uri="{FF2B5EF4-FFF2-40B4-BE49-F238E27FC236}">
                  <a16:creationId xmlns:a16="http://schemas.microsoft.com/office/drawing/2014/main" xmlns="" id="{B2C7ADCC-395C-CDEA-6686-61FF43B24A88}"/>
                </a:ext>
              </a:extLst>
            </p:cNvPr>
            <p:cNvSpPr/>
            <p:nvPr/>
          </p:nvSpPr>
          <p:spPr>
            <a:xfrm>
              <a:off x="1650424" y="6027559"/>
              <a:ext cx="798348" cy="400160"/>
            </a:xfrm>
            <a:custGeom>
              <a:avLst/>
              <a:gdLst>
                <a:gd name="connsiteX0" fmla="*/ 27131 w 798348"/>
                <a:gd name="connsiteY0" fmla="*/ 76873 h 400160"/>
                <a:gd name="connsiteX1" fmla="*/ 76624 w 798348"/>
                <a:gd name="connsiteY1" fmla="*/ 133224 h 400160"/>
                <a:gd name="connsiteX2" fmla="*/ 105540 w 798348"/>
                <a:gd name="connsiteY2" fmla="*/ 137010 h 400160"/>
                <a:gd name="connsiteX3" fmla="*/ 464060 w 798348"/>
                <a:gd name="connsiteY3" fmla="*/ 0 h 400160"/>
                <a:gd name="connsiteX4" fmla="*/ 591961 w 798348"/>
                <a:gd name="connsiteY4" fmla="*/ 131688 h 400160"/>
                <a:gd name="connsiteX5" fmla="*/ 706145 w 798348"/>
                <a:gd name="connsiteY5" fmla="*/ 175089 h 400160"/>
                <a:gd name="connsiteX6" fmla="*/ 761729 w 798348"/>
                <a:gd name="connsiteY6" fmla="*/ 203238 h 400160"/>
                <a:gd name="connsiteX7" fmla="*/ 777696 w 798348"/>
                <a:gd name="connsiteY7" fmla="*/ 318190 h 400160"/>
                <a:gd name="connsiteX8" fmla="*/ 652867 w 798348"/>
                <a:gd name="connsiteY8" fmla="*/ 387491 h 400160"/>
                <a:gd name="connsiteX9" fmla="*/ 496817 w 798348"/>
                <a:gd name="connsiteY9" fmla="*/ 392813 h 400160"/>
                <a:gd name="connsiteX10" fmla="*/ 343785 w 798348"/>
                <a:gd name="connsiteY10" fmla="*/ 339535 h 400160"/>
                <a:gd name="connsiteX11" fmla="*/ 203702 w 798348"/>
                <a:gd name="connsiteY11" fmla="*/ 283183 h 400160"/>
                <a:gd name="connsiteX12" fmla="*/ 148887 w 798348"/>
                <a:gd name="connsiteY12" fmla="*/ 269466 h 400160"/>
                <a:gd name="connsiteX13" fmla="*/ 77337 w 798348"/>
                <a:gd name="connsiteY13" fmla="*/ 249658 h 400160"/>
                <a:gd name="connsiteX14" fmla="*/ 46884 w 798348"/>
                <a:gd name="connsiteY14" fmla="*/ 238245 h 400160"/>
                <a:gd name="connsiteX15" fmla="*/ 1946 w 798348"/>
                <a:gd name="connsiteY15" fmla="*/ 152977 h 400160"/>
                <a:gd name="connsiteX16" fmla="*/ 27131 w 798348"/>
                <a:gd name="connsiteY16" fmla="*/ 76873 h 400160"/>
                <a:gd name="connsiteX17" fmla="*/ 27131 w 798348"/>
                <a:gd name="connsiteY17" fmla="*/ 76873 h 40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8348" h="400160">
                  <a:moveTo>
                    <a:pt x="27131" y="76873"/>
                  </a:moveTo>
                  <a:cubicBezTo>
                    <a:pt x="45403" y="92840"/>
                    <a:pt x="55280" y="121043"/>
                    <a:pt x="76624" y="133224"/>
                  </a:cubicBezTo>
                  <a:cubicBezTo>
                    <a:pt x="86500" y="139314"/>
                    <a:pt x="94896" y="140851"/>
                    <a:pt x="105540" y="137010"/>
                  </a:cubicBezTo>
                  <a:cubicBezTo>
                    <a:pt x="225047" y="91358"/>
                    <a:pt x="344553" y="45652"/>
                    <a:pt x="464060" y="0"/>
                  </a:cubicBezTo>
                  <a:cubicBezTo>
                    <a:pt x="483100" y="66996"/>
                    <a:pt x="528751" y="107325"/>
                    <a:pt x="591961" y="131688"/>
                  </a:cubicBezTo>
                  <a:cubicBezTo>
                    <a:pt x="630041" y="146173"/>
                    <a:pt x="668066" y="160604"/>
                    <a:pt x="706145" y="175089"/>
                  </a:cubicBezTo>
                  <a:cubicBezTo>
                    <a:pt x="725953" y="182716"/>
                    <a:pt x="744225" y="191825"/>
                    <a:pt x="761729" y="203238"/>
                  </a:cubicBezTo>
                  <a:cubicBezTo>
                    <a:pt x="803594" y="232922"/>
                    <a:pt x="810453" y="278574"/>
                    <a:pt x="777696" y="318190"/>
                  </a:cubicBezTo>
                  <a:cubicBezTo>
                    <a:pt x="745707" y="357751"/>
                    <a:pt x="700055" y="374541"/>
                    <a:pt x="652867" y="387491"/>
                  </a:cubicBezTo>
                  <a:cubicBezTo>
                    <a:pt x="603374" y="401208"/>
                    <a:pt x="547078" y="404994"/>
                    <a:pt x="496817" y="392813"/>
                  </a:cubicBezTo>
                  <a:cubicBezTo>
                    <a:pt x="444307" y="379864"/>
                    <a:pt x="394046" y="359342"/>
                    <a:pt x="343785" y="339535"/>
                  </a:cubicBezTo>
                  <a:cubicBezTo>
                    <a:pt x="297365" y="320495"/>
                    <a:pt x="250177" y="301455"/>
                    <a:pt x="203702" y="283183"/>
                  </a:cubicBezTo>
                  <a:cubicBezTo>
                    <a:pt x="185431" y="275556"/>
                    <a:pt x="167927" y="274788"/>
                    <a:pt x="148887" y="269466"/>
                  </a:cubicBezTo>
                  <a:cubicBezTo>
                    <a:pt x="125293" y="263375"/>
                    <a:pt x="101699" y="256516"/>
                    <a:pt x="77337" y="249658"/>
                  </a:cubicBezTo>
                  <a:cubicBezTo>
                    <a:pt x="66692" y="246585"/>
                    <a:pt x="56761" y="242799"/>
                    <a:pt x="46884" y="238245"/>
                  </a:cubicBezTo>
                  <a:cubicBezTo>
                    <a:pt x="8805" y="221509"/>
                    <a:pt x="-5626" y="194075"/>
                    <a:pt x="1946" y="152977"/>
                  </a:cubicBezTo>
                  <a:cubicBezTo>
                    <a:pt x="5842" y="130151"/>
                    <a:pt x="19559" y="98217"/>
                    <a:pt x="27131" y="76873"/>
                  </a:cubicBezTo>
                  <a:lnTo>
                    <a:pt x="27131" y="76873"/>
                  </a:lnTo>
                  <a:close/>
                </a:path>
              </a:pathLst>
            </a:custGeom>
            <a:solidFill>
              <a:srgbClr val="B9C2CD"/>
            </a:solidFill>
            <a:ln w="5473" cap="flat">
              <a:noFill/>
              <a:prstDash val="solid"/>
              <a:miter/>
            </a:ln>
          </p:spPr>
          <p:txBody>
            <a:bodyPr rtlCol="0" anchor="ctr"/>
            <a:lstStyle/>
            <a:p>
              <a:endParaRPr lang="en-US"/>
            </a:p>
          </p:txBody>
        </p:sp>
        <p:sp>
          <p:nvSpPr>
            <p:cNvPr id="4" name="Graphic 57">
              <a:extLst>
                <a:ext uri="{FF2B5EF4-FFF2-40B4-BE49-F238E27FC236}">
                  <a16:creationId xmlns:a16="http://schemas.microsoft.com/office/drawing/2014/main" xmlns="" id="{45CEB9BE-8C0E-43A9-4897-FB37BDBFA51E}"/>
                </a:ext>
              </a:extLst>
            </p:cNvPr>
            <p:cNvSpPr/>
            <p:nvPr/>
          </p:nvSpPr>
          <p:spPr>
            <a:xfrm>
              <a:off x="2019855" y="6045112"/>
              <a:ext cx="534347" cy="220050"/>
            </a:xfrm>
            <a:custGeom>
              <a:avLst/>
              <a:gdLst>
                <a:gd name="connsiteX0" fmla="*/ 2412 w 534347"/>
                <a:gd name="connsiteY0" fmla="*/ 219699 h 220050"/>
                <a:gd name="connsiteX1" fmla="*/ 6198 w 534347"/>
                <a:gd name="connsiteY1" fmla="*/ 181564 h 220050"/>
                <a:gd name="connsiteX2" fmla="*/ 35169 w 534347"/>
                <a:gd name="connsiteY2" fmla="*/ 167847 h 220050"/>
                <a:gd name="connsiteX3" fmla="*/ 125814 w 534347"/>
                <a:gd name="connsiteY3" fmla="*/ 117476 h 220050"/>
                <a:gd name="connsiteX4" fmla="*/ 230176 w 534347"/>
                <a:gd name="connsiteY4" fmla="*/ 0 h 220050"/>
                <a:gd name="connsiteX5" fmla="*/ 389408 w 534347"/>
                <a:gd name="connsiteY5" fmla="*/ 52620 h 220050"/>
                <a:gd name="connsiteX6" fmla="*/ 470177 w 534347"/>
                <a:gd name="connsiteY6" fmla="*/ 59479 h 220050"/>
                <a:gd name="connsiteX7" fmla="*/ 532619 w 534347"/>
                <a:gd name="connsiteY7" fmla="*/ 160165 h 220050"/>
                <a:gd name="connsiteX8" fmla="*/ 371850 w 534347"/>
                <a:gd name="connsiteY8" fmla="*/ 219644 h 220050"/>
                <a:gd name="connsiteX9" fmla="*/ 144854 w 534347"/>
                <a:gd name="connsiteY9" fmla="*/ 211249 h 220050"/>
                <a:gd name="connsiteX10" fmla="*/ 2412 w 534347"/>
                <a:gd name="connsiteY10" fmla="*/ 219699 h 220050"/>
                <a:gd name="connsiteX11" fmla="*/ 2412 w 534347"/>
                <a:gd name="connsiteY11" fmla="*/ 219699 h 22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347" h="220050">
                  <a:moveTo>
                    <a:pt x="2412" y="219699"/>
                  </a:moveTo>
                  <a:cubicBezTo>
                    <a:pt x="-2143" y="209767"/>
                    <a:pt x="107" y="188423"/>
                    <a:pt x="6198" y="181564"/>
                  </a:cubicBezTo>
                  <a:cubicBezTo>
                    <a:pt x="11520" y="175474"/>
                    <a:pt x="29792" y="169383"/>
                    <a:pt x="35169" y="167847"/>
                  </a:cubicBezTo>
                  <a:cubicBezTo>
                    <a:pt x="70999" y="160220"/>
                    <a:pt x="97611" y="138876"/>
                    <a:pt x="125814" y="117476"/>
                  </a:cubicBezTo>
                  <a:cubicBezTo>
                    <a:pt x="170752" y="83128"/>
                    <a:pt x="195883" y="43457"/>
                    <a:pt x="230176" y="0"/>
                  </a:cubicBezTo>
                  <a:cubicBezTo>
                    <a:pt x="280437" y="41975"/>
                    <a:pt x="325375" y="53388"/>
                    <a:pt x="389408" y="52620"/>
                  </a:cubicBezTo>
                  <a:cubicBezTo>
                    <a:pt x="416075" y="52620"/>
                    <a:pt x="443510" y="51852"/>
                    <a:pt x="470177" y="59479"/>
                  </a:cubicBezTo>
                  <a:cubicBezTo>
                    <a:pt x="513579" y="71660"/>
                    <a:pt x="541782" y="115940"/>
                    <a:pt x="532619" y="160165"/>
                  </a:cubicBezTo>
                  <a:cubicBezTo>
                    <a:pt x="518901" y="228807"/>
                    <a:pt x="424415" y="219644"/>
                    <a:pt x="371850" y="219644"/>
                  </a:cubicBezTo>
                  <a:cubicBezTo>
                    <a:pt x="296404" y="218876"/>
                    <a:pt x="220245" y="211249"/>
                    <a:pt x="144854" y="211249"/>
                  </a:cubicBezTo>
                  <a:cubicBezTo>
                    <a:pt x="96129" y="210535"/>
                    <a:pt x="52672" y="216626"/>
                    <a:pt x="2412" y="219699"/>
                  </a:cubicBezTo>
                  <a:lnTo>
                    <a:pt x="2412" y="219699"/>
                  </a:lnTo>
                  <a:close/>
                </a:path>
              </a:pathLst>
            </a:custGeom>
            <a:solidFill>
              <a:srgbClr val="B9C2CD"/>
            </a:solidFill>
            <a:ln w="5473" cap="flat">
              <a:noFill/>
              <a:prstDash val="solid"/>
              <a:miter/>
            </a:ln>
          </p:spPr>
          <p:txBody>
            <a:bodyPr rtlCol="0" anchor="ctr"/>
            <a:lstStyle/>
            <a:p>
              <a:endParaRPr lang="en-US"/>
            </a:p>
          </p:txBody>
        </p:sp>
        <p:sp>
          <p:nvSpPr>
            <p:cNvPr id="5" name="Graphic 57">
              <a:extLst>
                <a:ext uri="{FF2B5EF4-FFF2-40B4-BE49-F238E27FC236}">
                  <a16:creationId xmlns:a16="http://schemas.microsoft.com/office/drawing/2014/main" xmlns="" id="{BB4A92D9-CC32-1E2A-5ACE-D29CE6E2F882}"/>
                </a:ext>
              </a:extLst>
            </p:cNvPr>
            <p:cNvSpPr/>
            <p:nvPr/>
          </p:nvSpPr>
          <p:spPr>
            <a:xfrm>
              <a:off x="1579977" y="1732934"/>
              <a:ext cx="1250472" cy="4563994"/>
            </a:xfrm>
            <a:custGeom>
              <a:avLst/>
              <a:gdLst>
                <a:gd name="connsiteX0" fmla="*/ 488965 w 1250472"/>
                <a:gd name="connsiteY0" fmla="*/ 4460817 h 4563994"/>
                <a:gd name="connsiteX1" fmla="*/ 248799 w 1250472"/>
                <a:gd name="connsiteY1" fmla="*/ 4513821 h 4563994"/>
                <a:gd name="connsiteX2" fmla="*/ 156563 w 1250472"/>
                <a:gd name="connsiteY2" fmla="*/ 4549651 h 4563994"/>
                <a:gd name="connsiteX3" fmla="*/ 115411 w 1250472"/>
                <a:gd name="connsiteY3" fmla="*/ 4563369 h 4563994"/>
                <a:gd name="connsiteX4" fmla="*/ 55164 w 1250472"/>
                <a:gd name="connsiteY4" fmla="*/ 4504713 h 4563994"/>
                <a:gd name="connsiteX5" fmla="*/ 46769 w 1250472"/>
                <a:gd name="connsiteY5" fmla="*/ 4382847 h 4563994"/>
                <a:gd name="connsiteX6" fmla="*/ 87153 w 1250472"/>
                <a:gd name="connsiteY6" fmla="*/ 4222079 h 4563994"/>
                <a:gd name="connsiteX7" fmla="*/ 88689 w 1250472"/>
                <a:gd name="connsiteY7" fmla="*/ 4201502 h 4563994"/>
                <a:gd name="connsiteX8" fmla="*/ 89457 w 1250472"/>
                <a:gd name="connsiteY8" fmla="*/ 4126824 h 4563994"/>
                <a:gd name="connsiteX9" fmla="*/ 87921 w 1250472"/>
                <a:gd name="connsiteY9" fmla="*/ 3988168 h 4563994"/>
                <a:gd name="connsiteX10" fmla="*/ 90226 w 1250472"/>
                <a:gd name="connsiteY10" fmla="*/ 3972914 h 4563994"/>
                <a:gd name="connsiteX11" fmla="*/ 92530 w 1250472"/>
                <a:gd name="connsiteY11" fmla="*/ 3959197 h 4563994"/>
                <a:gd name="connsiteX12" fmla="*/ 93298 w 1250472"/>
                <a:gd name="connsiteY12" fmla="*/ 3947784 h 4563994"/>
                <a:gd name="connsiteX13" fmla="*/ 108552 w 1250472"/>
                <a:gd name="connsiteY13" fmla="*/ 3822077 h 4563994"/>
                <a:gd name="connsiteX14" fmla="*/ 115411 w 1250472"/>
                <a:gd name="connsiteY14" fmla="*/ 3642269 h 4563994"/>
                <a:gd name="connsiteX15" fmla="*/ 116179 w 1250472"/>
                <a:gd name="connsiteY15" fmla="*/ 3630088 h 4563994"/>
                <a:gd name="connsiteX16" fmla="*/ 116947 w 1250472"/>
                <a:gd name="connsiteY16" fmla="*/ 3140978 h 4563994"/>
                <a:gd name="connsiteX17" fmla="*/ 118484 w 1250472"/>
                <a:gd name="connsiteY17" fmla="*/ 3172967 h 4563994"/>
                <a:gd name="connsiteX18" fmla="*/ 124574 w 1250472"/>
                <a:gd name="connsiteY18" fmla="*/ 2997000 h 4563994"/>
                <a:gd name="connsiteX19" fmla="*/ 139060 w 1250472"/>
                <a:gd name="connsiteY19" fmla="*/ 2865971 h 4563994"/>
                <a:gd name="connsiteX20" fmla="*/ 197770 w 1250472"/>
                <a:gd name="connsiteY20" fmla="*/ 2475133 h 4563994"/>
                <a:gd name="connsiteX21" fmla="*/ 195466 w 1250472"/>
                <a:gd name="connsiteY21" fmla="*/ 2411923 h 4563994"/>
                <a:gd name="connsiteX22" fmla="*/ 142078 w 1250472"/>
                <a:gd name="connsiteY22" fmla="*/ 2223006 h 4563994"/>
                <a:gd name="connsiteX23" fmla="*/ 126824 w 1250472"/>
                <a:gd name="connsiteY23" fmla="*/ 2001332 h 4563994"/>
                <a:gd name="connsiteX24" fmla="*/ 158100 w 1250472"/>
                <a:gd name="connsiteY24" fmla="*/ 1906078 h 4563994"/>
                <a:gd name="connsiteX25" fmla="*/ 203093 w 1250472"/>
                <a:gd name="connsiteY25" fmla="*/ 1412414 h 4563994"/>
                <a:gd name="connsiteX26" fmla="*/ 134506 w 1250472"/>
                <a:gd name="connsiteY26" fmla="*/ 1060424 h 4563994"/>
                <a:gd name="connsiteX27" fmla="*/ 349 w 1250472"/>
                <a:gd name="connsiteY27" fmla="*/ 501246 h 4563994"/>
                <a:gd name="connsiteX28" fmla="*/ 49128 w 1250472"/>
                <a:gd name="connsiteY28" fmla="*/ 265086 h 4563994"/>
                <a:gd name="connsiteX29" fmla="*/ 166550 w 1250472"/>
                <a:gd name="connsiteY29" fmla="*/ 131752 h 4563994"/>
                <a:gd name="connsiteX30" fmla="*/ 187126 w 1250472"/>
                <a:gd name="connsiteY30" fmla="*/ 102013 h 4563994"/>
                <a:gd name="connsiteX31" fmla="*/ 213792 w 1250472"/>
                <a:gd name="connsiteY31" fmla="*/ 10600 h 4563994"/>
                <a:gd name="connsiteX32" fmla="*/ 390638 w 1250472"/>
                <a:gd name="connsiteY32" fmla="*/ 31176 h 4563994"/>
                <a:gd name="connsiteX33" fmla="*/ 591900 w 1250472"/>
                <a:gd name="connsiteY33" fmla="*/ 114962 h 4563994"/>
                <a:gd name="connsiteX34" fmla="*/ 625426 w 1250472"/>
                <a:gd name="connsiteY34" fmla="*/ 166759 h 4563994"/>
                <a:gd name="connsiteX35" fmla="*/ 723753 w 1250472"/>
                <a:gd name="connsiteY35" fmla="*/ 233810 h 4563994"/>
                <a:gd name="connsiteX36" fmla="*/ 739775 w 1250472"/>
                <a:gd name="connsiteY36" fmla="*/ 250545 h 4563994"/>
                <a:gd name="connsiteX37" fmla="*/ 1008143 w 1250472"/>
                <a:gd name="connsiteY37" fmla="*/ 613948 h 4563994"/>
                <a:gd name="connsiteX38" fmla="*/ 1154536 w 1250472"/>
                <a:gd name="connsiteY38" fmla="*/ 749532 h 4563994"/>
                <a:gd name="connsiteX39" fmla="*/ 1217801 w 1250472"/>
                <a:gd name="connsiteY39" fmla="*/ 822673 h 4563994"/>
                <a:gd name="connsiteX40" fmla="*/ 1249845 w 1250472"/>
                <a:gd name="connsiteY40" fmla="*/ 936967 h 4563994"/>
                <a:gd name="connsiteX41" fmla="*/ 1200297 w 1250472"/>
                <a:gd name="connsiteY41" fmla="*/ 1042866 h 4563994"/>
                <a:gd name="connsiteX42" fmla="*/ 1070695 w 1250472"/>
                <a:gd name="connsiteY42" fmla="*/ 1111453 h 4563994"/>
                <a:gd name="connsiteX43" fmla="*/ 1050118 w 1250472"/>
                <a:gd name="connsiteY43" fmla="*/ 1131261 h 4563994"/>
                <a:gd name="connsiteX44" fmla="*/ 1011216 w 1250472"/>
                <a:gd name="connsiteY44" fmla="*/ 1228765 h 4563994"/>
                <a:gd name="connsiteX45" fmla="*/ 1009679 w 1250472"/>
                <a:gd name="connsiteY45" fmla="*/ 1282866 h 4563994"/>
                <a:gd name="connsiteX46" fmla="*/ 1019611 w 1250472"/>
                <a:gd name="connsiteY46" fmla="*/ 1519794 h 4563994"/>
                <a:gd name="connsiteX47" fmla="*/ 1021147 w 1250472"/>
                <a:gd name="connsiteY47" fmla="*/ 1507613 h 4563994"/>
                <a:gd name="connsiteX48" fmla="*/ 1044796 w 1250472"/>
                <a:gd name="connsiteY48" fmla="*/ 1911400 h 4563994"/>
                <a:gd name="connsiteX49" fmla="*/ 1044796 w 1250472"/>
                <a:gd name="connsiteY49" fmla="*/ 1920564 h 4563994"/>
                <a:gd name="connsiteX50" fmla="*/ 1042491 w 1250472"/>
                <a:gd name="connsiteY50" fmla="*/ 1954857 h 4563994"/>
                <a:gd name="connsiteX51" fmla="*/ 964741 w 1250472"/>
                <a:gd name="connsiteY51" fmla="*/ 1973897 h 4563994"/>
                <a:gd name="connsiteX52" fmla="*/ 950255 w 1250472"/>
                <a:gd name="connsiteY52" fmla="*/ 1990632 h 4563994"/>
                <a:gd name="connsiteX53" fmla="*/ 912121 w 1250472"/>
                <a:gd name="connsiteY53" fmla="*/ 2509427 h 4563994"/>
                <a:gd name="connsiteX54" fmla="*/ 858732 w 1250472"/>
                <a:gd name="connsiteY54" fmla="*/ 3009949 h 4563994"/>
                <a:gd name="connsiteX55" fmla="*/ 708554 w 1250472"/>
                <a:gd name="connsiteY55" fmla="*/ 3633874 h 4563994"/>
                <a:gd name="connsiteX56" fmla="*/ 668170 w 1250472"/>
                <a:gd name="connsiteY56" fmla="*/ 3823559 h 4563994"/>
                <a:gd name="connsiteX57" fmla="*/ 644521 w 1250472"/>
                <a:gd name="connsiteY57" fmla="*/ 4072284 h 4563994"/>
                <a:gd name="connsiteX58" fmla="*/ 652916 w 1250472"/>
                <a:gd name="connsiteY58" fmla="*/ 4095164 h 4563994"/>
                <a:gd name="connsiteX59" fmla="*/ 734452 w 1250472"/>
                <a:gd name="connsiteY59" fmla="*/ 4235686 h 4563994"/>
                <a:gd name="connsiteX60" fmla="*/ 739775 w 1250472"/>
                <a:gd name="connsiteY60" fmla="*/ 4264657 h 4563994"/>
                <a:gd name="connsiteX61" fmla="*/ 738238 w 1250472"/>
                <a:gd name="connsiteY61" fmla="*/ 4270748 h 4563994"/>
                <a:gd name="connsiteX62" fmla="*/ 725289 w 1250472"/>
                <a:gd name="connsiteY62" fmla="*/ 4298183 h 4563994"/>
                <a:gd name="connsiteX63" fmla="*/ 566715 w 1250472"/>
                <a:gd name="connsiteY63" fmla="*/ 4436071 h 4563994"/>
                <a:gd name="connsiteX64" fmla="*/ 528581 w 1250472"/>
                <a:gd name="connsiteY64" fmla="*/ 4447484 h 4563994"/>
                <a:gd name="connsiteX65" fmla="*/ 517881 w 1250472"/>
                <a:gd name="connsiteY65" fmla="*/ 4453574 h 4563994"/>
                <a:gd name="connsiteX66" fmla="*/ 488965 w 1250472"/>
                <a:gd name="connsiteY66" fmla="*/ 4460817 h 456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0472" h="4563994">
                  <a:moveTo>
                    <a:pt x="488965" y="4460817"/>
                  </a:moveTo>
                  <a:cubicBezTo>
                    <a:pt x="402819" y="4492806"/>
                    <a:pt x="334945" y="4481064"/>
                    <a:pt x="248799" y="4513821"/>
                  </a:cubicBezTo>
                  <a:cubicBezTo>
                    <a:pt x="223669" y="4523698"/>
                    <a:pt x="180925" y="4539720"/>
                    <a:pt x="156563" y="4549651"/>
                  </a:cubicBezTo>
                  <a:cubicBezTo>
                    <a:pt x="148936" y="4552669"/>
                    <a:pt x="123038" y="4567155"/>
                    <a:pt x="115411" y="4563369"/>
                  </a:cubicBezTo>
                  <a:cubicBezTo>
                    <a:pt x="87976" y="4550419"/>
                    <a:pt x="67400" y="4535166"/>
                    <a:pt x="55164" y="4504713"/>
                  </a:cubicBezTo>
                  <a:cubicBezTo>
                    <a:pt x="25424" y="4465097"/>
                    <a:pt x="33819" y="4427017"/>
                    <a:pt x="46769" y="4382847"/>
                  </a:cubicBezTo>
                  <a:cubicBezTo>
                    <a:pt x="62023" y="4329513"/>
                    <a:pt x="81831" y="4277716"/>
                    <a:pt x="87153" y="4222079"/>
                  </a:cubicBezTo>
                  <a:cubicBezTo>
                    <a:pt x="87921" y="4215220"/>
                    <a:pt x="87921" y="4208361"/>
                    <a:pt x="88689" y="4201502"/>
                  </a:cubicBezTo>
                  <a:cubicBezTo>
                    <a:pt x="88689" y="4176372"/>
                    <a:pt x="88689" y="4152010"/>
                    <a:pt x="89457" y="4126824"/>
                  </a:cubicBezTo>
                  <a:cubicBezTo>
                    <a:pt x="90226" y="4080350"/>
                    <a:pt x="87153" y="4034643"/>
                    <a:pt x="87921" y="3988168"/>
                  </a:cubicBezTo>
                  <a:cubicBezTo>
                    <a:pt x="87921" y="3982846"/>
                    <a:pt x="86385" y="3977524"/>
                    <a:pt x="90226" y="3972914"/>
                  </a:cubicBezTo>
                  <a:cubicBezTo>
                    <a:pt x="92530" y="3968360"/>
                    <a:pt x="92530" y="3963751"/>
                    <a:pt x="92530" y="3959197"/>
                  </a:cubicBezTo>
                  <a:cubicBezTo>
                    <a:pt x="91762" y="3955411"/>
                    <a:pt x="90226" y="3951570"/>
                    <a:pt x="93298" y="3947784"/>
                  </a:cubicBezTo>
                  <a:cubicBezTo>
                    <a:pt x="100925" y="3905864"/>
                    <a:pt x="103230" y="3863998"/>
                    <a:pt x="108552" y="3822077"/>
                  </a:cubicBezTo>
                  <a:cubicBezTo>
                    <a:pt x="116179" y="3762653"/>
                    <a:pt x="114643" y="3702461"/>
                    <a:pt x="115411" y="3642269"/>
                  </a:cubicBezTo>
                  <a:cubicBezTo>
                    <a:pt x="116947" y="3638483"/>
                    <a:pt x="116179" y="3633874"/>
                    <a:pt x="116179" y="3630088"/>
                  </a:cubicBezTo>
                  <a:cubicBezTo>
                    <a:pt x="116179" y="3467069"/>
                    <a:pt x="116179" y="3304051"/>
                    <a:pt x="116947" y="3140978"/>
                  </a:cubicBezTo>
                  <a:cubicBezTo>
                    <a:pt x="117715" y="3151623"/>
                    <a:pt x="117715" y="3162323"/>
                    <a:pt x="118484" y="3172967"/>
                  </a:cubicBezTo>
                  <a:cubicBezTo>
                    <a:pt x="118484" y="3115080"/>
                    <a:pt x="117715" y="3054119"/>
                    <a:pt x="124574" y="2997000"/>
                  </a:cubicBezTo>
                  <a:cubicBezTo>
                    <a:pt x="129128" y="2953598"/>
                    <a:pt x="134506" y="2910141"/>
                    <a:pt x="139060" y="2865971"/>
                  </a:cubicBezTo>
                  <a:cubicBezTo>
                    <a:pt x="154314" y="2734941"/>
                    <a:pt x="174890" y="2605449"/>
                    <a:pt x="197770" y="2475133"/>
                  </a:cubicBezTo>
                  <a:cubicBezTo>
                    <a:pt x="201557" y="2453789"/>
                    <a:pt x="201557" y="2433212"/>
                    <a:pt x="195466" y="2411923"/>
                  </a:cubicBezTo>
                  <a:cubicBezTo>
                    <a:pt x="176426" y="2349426"/>
                    <a:pt x="158868" y="2286216"/>
                    <a:pt x="142078" y="2223006"/>
                  </a:cubicBezTo>
                  <a:cubicBezTo>
                    <a:pt x="123038" y="2149864"/>
                    <a:pt x="113106" y="2076723"/>
                    <a:pt x="126824" y="2001332"/>
                  </a:cubicBezTo>
                  <a:cubicBezTo>
                    <a:pt x="132914" y="1967806"/>
                    <a:pt x="146632" y="1937354"/>
                    <a:pt x="158100" y="1906078"/>
                  </a:cubicBezTo>
                  <a:cubicBezTo>
                    <a:pt x="216810" y="1746846"/>
                    <a:pt x="224437" y="1579273"/>
                    <a:pt x="203093" y="1412414"/>
                  </a:cubicBezTo>
                  <a:cubicBezTo>
                    <a:pt x="187839" y="1293566"/>
                    <a:pt x="162709" y="1177023"/>
                    <a:pt x="134506" y="1060424"/>
                  </a:cubicBezTo>
                  <a:cubicBezTo>
                    <a:pt x="89512" y="877598"/>
                    <a:pt x="-6510" y="694003"/>
                    <a:pt x="349" y="501246"/>
                  </a:cubicBezTo>
                  <a:cubicBezTo>
                    <a:pt x="3422" y="419709"/>
                    <a:pt x="16371" y="340477"/>
                    <a:pt x="49128" y="265086"/>
                  </a:cubicBezTo>
                  <a:cubicBezTo>
                    <a:pt x="73545" y="208735"/>
                    <a:pt x="117715" y="166814"/>
                    <a:pt x="166550" y="131752"/>
                  </a:cubicBezTo>
                  <a:cubicBezTo>
                    <a:pt x="177249" y="124125"/>
                    <a:pt x="184108" y="115017"/>
                    <a:pt x="187126" y="102013"/>
                  </a:cubicBezTo>
                  <a:cubicBezTo>
                    <a:pt x="195521" y="71560"/>
                    <a:pt x="204684" y="41053"/>
                    <a:pt x="213792" y="10600"/>
                  </a:cubicBezTo>
                  <a:cubicBezTo>
                    <a:pt x="222956" y="-20621"/>
                    <a:pt x="371598" y="26622"/>
                    <a:pt x="390638" y="31176"/>
                  </a:cubicBezTo>
                  <a:cubicBezTo>
                    <a:pt x="435631" y="42589"/>
                    <a:pt x="583505" y="61629"/>
                    <a:pt x="591900" y="114962"/>
                  </a:cubicBezTo>
                  <a:cubicBezTo>
                    <a:pt x="594973" y="137075"/>
                    <a:pt x="604850" y="154578"/>
                    <a:pt x="625426" y="166759"/>
                  </a:cubicBezTo>
                  <a:cubicBezTo>
                    <a:pt x="658951" y="188104"/>
                    <a:pt x="690995" y="211698"/>
                    <a:pt x="723753" y="233810"/>
                  </a:cubicBezTo>
                  <a:cubicBezTo>
                    <a:pt x="730611" y="238364"/>
                    <a:pt x="735166" y="244455"/>
                    <a:pt x="739775" y="250545"/>
                  </a:cubicBezTo>
                  <a:cubicBezTo>
                    <a:pt x="828225" y="372466"/>
                    <a:pt x="915852" y="495100"/>
                    <a:pt x="1008143" y="613948"/>
                  </a:cubicBezTo>
                  <a:cubicBezTo>
                    <a:pt x="1049295" y="667282"/>
                    <a:pt x="1095057" y="716061"/>
                    <a:pt x="1154536" y="749532"/>
                  </a:cubicBezTo>
                  <a:cubicBezTo>
                    <a:pt x="1185043" y="767035"/>
                    <a:pt x="1203315" y="792220"/>
                    <a:pt x="1217801" y="822673"/>
                  </a:cubicBezTo>
                  <a:cubicBezTo>
                    <a:pt x="1235359" y="858503"/>
                    <a:pt x="1246004" y="896583"/>
                    <a:pt x="1249845" y="936967"/>
                  </a:cubicBezTo>
                  <a:cubicBezTo>
                    <a:pt x="1254399" y="982673"/>
                    <a:pt x="1233823" y="1015431"/>
                    <a:pt x="1200297" y="1042866"/>
                  </a:cubicBezTo>
                  <a:cubicBezTo>
                    <a:pt x="1161394" y="1074087"/>
                    <a:pt x="1117224" y="1094663"/>
                    <a:pt x="1070695" y="1111453"/>
                  </a:cubicBezTo>
                  <a:cubicBezTo>
                    <a:pt x="1060763" y="1115239"/>
                    <a:pt x="1054673" y="1120616"/>
                    <a:pt x="1050118" y="1131261"/>
                  </a:cubicBezTo>
                  <a:cubicBezTo>
                    <a:pt x="1037937" y="1164018"/>
                    <a:pt x="1024220" y="1196007"/>
                    <a:pt x="1011216" y="1228765"/>
                  </a:cubicBezTo>
                  <a:cubicBezTo>
                    <a:pt x="1004357" y="1246268"/>
                    <a:pt x="1008911" y="1264595"/>
                    <a:pt x="1009679" y="1282866"/>
                  </a:cubicBezTo>
                  <a:cubicBezTo>
                    <a:pt x="1013465" y="1362098"/>
                    <a:pt x="1018843" y="1440562"/>
                    <a:pt x="1019611" y="1519794"/>
                  </a:cubicBezTo>
                  <a:cubicBezTo>
                    <a:pt x="1020379" y="1516008"/>
                    <a:pt x="1021147" y="1512167"/>
                    <a:pt x="1021147" y="1507613"/>
                  </a:cubicBezTo>
                  <a:cubicBezTo>
                    <a:pt x="1021147" y="1641715"/>
                    <a:pt x="1037937" y="1778067"/>
                    <a:pt x="1044796" y="1911400"/>
                  </a:cubicBezTo>
                  <a:cubicBezTo>
                    <a:pt x="1044796" y="1914473"/>
                    <a:pt x="1044796" y="1917491"/>
                    <a:pt x="1044796" y="1920564"/>
                  </a:cubicBezTo>
                  <a:cubicBezTo>
                    <a:pt x="1042491" y="1931976"/>
                    <a:pt x="1045564" y="1943444"/>
                    <a:pt x="1042491" y="1954857"/>
                  </a:cubicBezTo>
                  <a:cubicBezTo>
                    <a:pt x="1016593" y="1960948"/>
                    <a:pt x="990640" y="1967806"/>
                    <a:pt x="964741" y="1973897"/>
                  </a:cubicBezTo>
                  <a:cubicBezTo>
                    <a:pt x="954810" y="1976201"/>
                    <a:pt x="951023" y="1979987"/>
                    <a:pt x="950255" y="1990632"/>
                  </a:cubicBezTo>
                  <a:cubicBezTo>
                    <a:pt x="939556" y="2163582"/>
                    <a:pt x="926606" y="2336477"/>
                    <a:pt x="912121" y="2509427"/>
                  </a:cubicBezTo>
                  <a:cubicBezTo>
                    <a:pt x="897635" y="2676286"/>
                    <a:pt x="882381" y="2843858"/>
                    <a:pt x="858732" y="3009949"/>
                  </a:cubicBezTo>
                  <a:cubicBezTo>
                    <a:pt x="828993" y="3222515"/>
                    <a:pt x="777909" y="3430471"/>
                    <a:pt x="708554" y="3633874"/>
                  </a:cubicBezTo>
                  <a:cubicBezTo>
                    <a:pt x="687978" y="3695602"/>
                    <a:pt x="681119" y="3760349"/>
                    <a:pt x="668170" y="3823559"/>
                  </a:cubicBezTo>
                  <a:cubicBezTo>
                    <a:pt x="659774" y="3866247"/>
                    <a:pt x="652916" y="4029595"/>
                    <a:pt x="644521" y="4072284"/>
                  </a:cubicBezTo>
                  <a:cubicBezTo>
                    <a:pt x="642216" y="4082928"/>
                    <a:pt x="645289" y="4089019"/>
                    <a:pt x="652916" y="4095164"/>
                  </a:cubicBezTo>
                  <a:cubicBezTo>
                    <a:pt x="671187" y="4110418"/>
                    <a:pt x="716181" y="4220432"/>
                    <a:pt x="734452" y="4235686"/>
                  </a:cubicBezTo>
                  <a:cubicBezTo>
                    <a:pt x="744384" y="4244081"/>
                    <a:pt x="752011" y="4251708"/>
                    <a:pt x="739775" y="4264657"/>
                  </a:cubicBezTo>
                  <a:cubicBezTo>
                    <a:pt x="738238" y="4266194"/>
                    <a:pt x="739006" y="4268443"/>
                    <a:pt x="738238" y="4270748"/>
                  </a:cubicBezTo>
                  <a:cubicBezTo>
                    <a:pt x="739006" y="4282161"/>
                    <a:pt x="731380" y="4289788"/>
                    <a:pt x="725289" y="4298183"/>
                  </a:cubicBezTo>
                  <a:cubicBezTo>
                    <a:pt x="683368" y="4356071"/>
                    <a:pt x="632285" y="4404850"/>
                    <a:pt x="566715" y="4436071"/>
                  </a:cubicBezTo>
                  <a:cubicBezTo>
                    <a:pt x="556784" y="4440625"/>
                    <a:pt x="530117" y="4445234"/>
                    <a:pt x="528581" y="4447484"/>
                  </a:cubicBezTo>
                  <a:cubicBezTo>
                    <a:pt x="525508" y="4450556"/>
                    <a:pt x="521722" y="4451270"/>
                    <a:pt x="517881" y="4453574"/>
                  </a:cubicBezTo>
                  <a:cubicBezTo>
                    <a:pt x="504218" y="4464219"/>
                    <a:pt x="491269" y="4468444"/>
                    <a:pt x="488965" y="4460817"/>
                  </a:cubicBezTo>
                  <a:close/>
                </a:path>
              </a:pathLst>
            </a:custGeom>
            <a:solidFill>
              <a:srgbClr val="72CCD1"/>
            </a:solidFill>
            <a:ln w="5473" cap="flat">
              <a:noFill/>
              <a:prstDash val="solid"/>
              <a:miter/>
            </a:ln>
          </p:spPr>
          <p:txBody>
            <a:bodyPr rtlCol="0" anchor="ctr"/>
            <a:lstStyle/>
            <a:p>
              <a:endParaRPr lang="en-US" dirty="0"/>
            </a:p>
          </p:txBody>
        </p:sp>
        <p:sp>
          <p:nvSpPr>
            <p:cNvPr id="6" name="Graphic 57">
              <a:extLst>
                <a:ext uri="{FF2B5EF4-FFF2-40B4-BE49-F238E27FC236}">
                  <a16:creationId xmlns:a16="http://schemas.microsoft.com/office/drawing/2014/main" xmlns="" id="{5C30EB2D-E06C-11B5-301D-4CDFDE7A2482}"/>
                </a:ext>
              </a:extLst>
            </p:cNvPr>
            <p:cNvSpPr/>
            <p:nvPr/>
          </p:nvSpPr>
          <p:spPr>
            <a:xfrm>
              <a:off x="1748721" y="1925646"/>
              <a:ext cx="911168" cy="4251315"/>
            </a:xfrm>
            <a:custGeom>
              <a:avLst/>
              <a:gdLst>
                <a:gd name="connsiteX0" fmla="*/ 314185 w 911168"/>
                <a:gd name="connsiteY0" fmla="*/ 3879626 h 4251315"/>
                <a:gd name="connsiteX1" fmla="*/ 340083 w 911168"/>
                <a:gd name="connsiteY1" fmla="*/ 4230738 h 4251315"/>
                <a:gd name="connsiteX2" fmla="*/ 348478 w 911168"/>
                <a:gd name="connsiteY2" fmla="*/ 4251314 h 4251315"/>
                <a:gd name="connsiteX3" fmla="*/ 314185 w 911168"/>
                <a:gd name="connsiteY3" fmla="*/ 3879626 h 4251315"/>
                <a:gd name="connsiteX4" fmla="*/ 314185 w 911168"/>
                <a:gd name="connsiteY4" fmla="*/ 3879626 h 4251315"/>
                <a:gd name="connsiteX5" fmla="*/ 354569 w 911168"/>
                <a:gd name="connsiteY5" fmla="*/ 3577238 h 4251315"/>
                <a:gd name="connsiteX6" fmla="*/ 314130 w 911168"/>
                <a:gd name="connsiteY6" fmla="*/ 3851478 h 4251315"/>
                <a:gd name="connsiteX7" fmla="*/ 354569 w 911168"/>
                <a:gd name="connsiteY7" fmla="*/ 3577238 h 4251315"/>
                <a:gd name="connsiteX8" fmla="*/ 354569 w 911168"/>
                <a:gd name="connsiteY8" fmla="*/ 3577238 h 4251315"/>
                <a:gd name="connsiteX9" fmla="*/ 575694 w 911168"/>
                <a:gd name="connsiteY9" fmla="*/ 2627332 h 4251315"/>
                <a:gd name="connsiteX10" fmla="*/ 362964 w 911168"/>
                <a:gd name="connsiteY10" fmla="*/ 3549035 h 4251315"/>
                <a:gd name="connsiteX11" fmla="*/ 407957 w 911168"/>
                <a:gd name="connsiteY11" fmla="*/ 3439350 h 4251315"/>
                <a:gd name="connsiteX12" fmla="*/ 497176 w 911168"/>
                <a:gd name="connsiteY12" fmla="*/ 3079020 h 4251315"/>
                <a:gd name="connsiteX13" fmla="*/ 562745 w 911168"/>
                <a:gd name="connsiteY13" fmla="*/ 2708813 h 4251315"/>
                <a:gd name="connsiteX14" fmla="*/ 575694 w 911168"/>
                <a:gd name="connsiteY14" fmla="*/ 2627332 h 4251315"/>
                <a:gd name="connsiteX15" fmla="*/ 575694 w 911168"/>
                <a:gd name="connsiteY15" fmla="*/ 2627332 h 4251315"/>
                <a:gd name="connsiteX16" fmla="*/ 642800 w 911168"/>
                <a:gd name="connsiteY16" fmla="*/ 2197701 h 4251315"/>
                <a:gd name="connsiteX17" fmla="*/ 585626 w 911168"/>
                <a:gd name="connsiteY17" fmla="*/ 2566372 h 4251315"/>
                <a:gd name="connsiteX18" fmla="*/ 642800 w 911168"/>
                <a:gd name="connsiteY18" fmla="*/ 2197701 h 4251315"/>
                <a:gd name="connsiteX19" fmla="*/ 642800 w 911168"/>
                <a:gd name="connsiteY19" fmla="*/ 2197701 h 4251315"/>
                <a:gd name="connsiteX20" fmla="*/ 232593 w 911168"/>
                <a:gd name="connsiteY20" fmla="*/ 1828592 h 4251315"/>
                <a:gd name="connsiteX21" fmla="*/ 265405 w 911168"/>
                <a:gd name="connsiteY21" fmla="*/ 1836328 h 4251315"/>
                <a:gd name="connsiteX22" fmla="*/ 266777 w 911168"/>
                <a:gd name="connsiteY22" fmla="*/ 1834627 h 4251315"/>
                <a:gd name="connsiteX23" fmla="*/ 360769 w 911168"/>
                <a:gd name="connsiteY23" fmla="*/ 1853393 h 4251315"/>
                <a:gd name="connsiteX24" fmla="*/ 494213 w 911168"/>
                <a:gd name="connsiteY24" fmla="*/ 1840444 h 4251315"/>
                <a:gd name="connsiteX25" fmla="*/ 268533 w 911168"/>
                <a:gd name="connsiteY25" fmla="*/ 1831280 h 4251315"/>
                <a:gd name="connsiteX26" fmla="*/ 267490 w 911168"/>
                <a:gd name="connsiteY26" fmla="*/ 1832323 h 4251315"/>
                <a:gd name="connsiteX27" fmla="*/ 232593 w 911168"/>
                <a:gd name="connsiteY27" fmla="*/ 1828592 h 4251315"/>
                <a:gd name="connsiteX28" fmla="*/ 232593 w 911168"/>
                <a:gd name="connsiteY28" fmla="*/ 1828592 h 4251315"/>
                <a:gd name="connsiteX29" fmla="*/ 0 w 911168"/>
                <a:gd name="connsiteY29" fmla="*/ 1781020 h 4251315"/>
                <a:gd name="connsiteX30" fmla="*/ 95309 w 911168"/>
                <a:gd name="connsiteY30" fmla="*/ 1803132 h 4251315"/>
                <a:gd name="connsiteX31" fmla="*/ 95309 w 911168"/>
                <a:gd name="connsiteY31" fmla="*/ 1803132 h 4251315"/>
                <a:gd name="connsiteX32" fmla="*/ 182991 w 911168"/>
                <a:gd name="connsiteY32" fmla="*/ 1819154 h 4251315"/>
                <a:gd name="connsiteX33" fmla="*/ 98930 w 911168"/>
                <a:gd name="connsiteY33" fmla="*/ 1800224 h 4251315"/>
                <a:gd name="connsiteX34" fmla="*/ 99095 w 911168"/>
                <a:gd name="connsiteY34" fmla="*/ 1800114 h 4251315"/>
                <a:gd name="connsiteX35" fmla="*/ 0 w 911168"/>
                <a:gd name="connsiteY35" fmla="*/ 1781020 h 4251315"/>
                <a:gd name="connsiteX36" fmla="*/ 0 w 911168"/>
                <a:gd name="connsiteY36" fmla="*/ 1781020 h 4251315"/>
                <a:gd name="connsiteX37" fmla="*/ 535310 w 911168"/>
                <a:gd name="connsiteY37" fmla="*/ 1091635 h 4251315"/>
                <a:gd name="connsiteX38" fmla="*/ 534542 w 911168"/>
                <a:gd name="connsiteY38" fmla="*/ 1097726 h 4251315"/>
                <a:gd name="connsiteX39" fmla="*/ 612292 w 911168"/>
                <a:gd name="connsiteY39" fmla="*/ 1518193 h 4251315"/>
                <a:gd name="connsiteX40" fmla="*/ 651195 w 911168"/>
                <a:gd name="connsiteY40" fmla="*/ 1730704 h 4251315"/>
                <a:gd name="connsiteX41" fmla="*/ 654542 w 911168"/>
                <a:gd name="connsiteY41" fmla="*/ 1747055 h 4251315"/>
                <a:gd name="connsiteX42" fmla="*/ 659590 w 911168"/>
                <a:gd name="connsiteY42" fmla="*/ 1763406 h 4251315"/>
                <a:gd name="connsiteX43" fmla="*/ 658054 w 911168"/>
                <a:gd name="connsiteY43" fmla="*/ 1743983 h 4251315"/>
                <a:gd name="connsiteX44" fmla="*/ 655201 w 911168"/>
                <a:gd name="connsiteY44" fmla="*/ 1729387 h 4251315"/>
                <a:gd name="connsiteX45" fmla="*/ 655969 w 911168"/>
                <a:gd name="connsiteY45" fmla="*/ 1729168 h 4251315"/>
                <a:gd name="connsiteX46" fmla="*/ 655036 w 911168"/>
                <a:gd name="connsiteY46" fmla="*/ 1725382 h 4251315"/>
                <a:gd name="connsiteX47" fmla="*/ 645105 w 911168"/>
                <a:gd name="connsiteY47" fmla="*/ 1526588 h 4251315"/>
                <a:gd name="connsiteX48" fmla="*/ 644336 w 911168"/>
                <a:gd name="connsiteY48" fmla="*/ 1518961 h 4251315"/>
                <a:gd name="connsiteX49" fmla="*/ 610811 w 911168"/>
                <a:gd name="connsiteY49" fmla="*/ 1411526 h 4251315"/>
                <a:gd name="connsiteX50" fmla="*/ 577999 w 911168"/>
                <a:gd name="connsiteY50" fmla="*/ 1305627 h 4251315"/>
                <a:gd name="connsiteX51" fmla="*/ 576462 w 911168"/>
                <a:gd name="connsiteY51" fmla="*/ 1209660 h 4251315"/>
                <a:gd name="connsiteX52" fmla="*/ 535310 w 911168"/>
                <a:gd name="connsiteY52" fmla="*/ 1091635 h 4251315"/>
                <a:gd name="connsiteX53" fmla="*/ 535310 w 911168"/>
                <a:gd name="connsiteY53" fmla="*/ 1091635 h 4251315"/>
                <a:gd name="connsiteX54" fmla="*/ 805983 w 911168"/>
                <a:gd name="connsiteY54" fmla="*/ 975805 h 4251315"/>
                <a:gd name="connsiteX55" fmla="*/ 755667 w 911168"/>
                <a:gd name="connsiteY55" fmla="*/ 1044337 h 4251315"/>
                <a:gd name="connsiteX56" fmla="*/ 805983 w 911168"/>
                <a:gd name="connsiteY56" fmla="*/ 975805 h 4251315"/>
                <a:gd name="connsiteX57" fmla="*/ 805983 w 911168"/>
                <a:gd name="connsiteY57" fmla="*/ 975805 h 4251315"/>
                <a:gd name="connsiteX58" fmla="*/ 288231 w 911168"/>
                <a:gd name="connsiteY58" fmla="*/ 878301 h 4251315"/>
                <a:gd name="connsiteX59" fmla="*/ 285159 w 911168"/>
                <a:gd name="connsiteY59" fmla="*/ 881374 h 4251315"/>
                <a:gd name="connsiteX60" fmla="*/ 293554 w 911168"/>
                <a:gd name="connsiteY60" fmla="*/ 887465 h 4251315"/>
                <a:gd name="connsiteX61" fmla="*/ 588643 w 911168"/>
                <a:gd name="connsiteY61" fmla="*/ 1112925 h 4251315"/>
                <a:gd name="connsiteX62" fmla="*/ 616847 w 911168"/>
                <a:gd name="connsiteY62" fmla="*/ 1117479 h 4251315"/>
                <a:gd name="connsiteX63" fmla="*/ 688507 w 911168"/>
                <a:gd name="connsiteY63" fmla="*/ 1093885 h 4251315"/>
                <a:gd name="connsiteX64" fmla="*/ 689275 w 911168"/>
                <a:gd name="connsiteY64" fmla="*/ 1092349 h 4251315"/>
                <a:gd name="connsiteX65" fmla="*/ 688507 w 911168"/>
                <a:gd name="connsiteY65" fmla="*/ 1090044 h 4251315"/>
                <a:gd name="connsiteX66" fmla="*/ 641977 w 911168"/>
                <a:gd name="connsiteY66" fmla="*/ 1094598 h 4251315"/>
                <a:gd name="connsiteX67" fmla="*/ 520001 w 911168"/>
                <a:gd name="connsiteY67" fmla="*/ 1038960 h 4251315"/>
                <a:gd name="connsiteX68" fmla="*/ 320220 w 911168"/>
                <a:gd name="connsiteY68" fmla="*/ 901072 h 4251315"/>
                <a:gd name="connsiteX69" fmla="*/ 288231 w 911168"/>
                <a:gd name="connsiteY69" fmla="*/ 878301 h 4251315"/>
                <a:gd name="connsiteX70" fmla="*/ 288231 w 911168"/>
                <a:gd name="connsiteY70" fmla="*/ 878301 h 4251315"/>
                <a:gd name="connsiteX71" fmla="*/ 840276 w 911168"/>
                <a:gd name="connsiteY71" fmla="*/ 854707 h 4251315"/>
                <a:gd name="connsiteX72" fmla="*/ 911168 w 911168"/>
                <a:gd name="connsiteY72" fmla="*/ 876820 h 4251315"/>
                <a:gd name="connsiteX73" fmla="*/ 840276 w 911168"/>
                <a:gd name="connsiteY73" fmla="*/ 854707 h 4251315"/>
                <a:gd name="connsiteX74" fmla="*/ 840276 w 911168"/>
                <a:gd name="connsiteY74" fmla="*/ 854707 h 4251315"/>
                <a:gd name="connsiteX75" fmla="*/ 731250 w 911168"/>
                <a:gd name="connsiteY75" fmla="*/ 722142 h 4251315"/>
                <a:gd name="connsiteX76" fmla="*/ 825023 w 911168"/>
                <a:gd name="connsiteY76" fmla="*/ 837917 h 4251315"/>
                <a:gd name="connsiteX77" fmla="*/ 731250 w 911168"/>
                <a:gd name="connsiteY77" fmla="*/ 722142 h 4251315"/>
                <a:gd name="connsiteX78" fmla="*/ 731250 w 911168"/>
                <a:gd name="connsiteY78" fmla="*/ 722142 h 4251315"/>
                <a:gd name="connsiteX79" fmla="*/ 666449 w 911168"/>
                <a:gd name="connsiteY79" fmla="*/ 604062 h 4251315"/>
                <a:gd name="connsiteX80" fmla="*/ 753363 w 911168"/>
                <a:gd name="connsiteY80" fmla="*/ 633033 h 4251315"/>
                <a:gd name="connsiteX81" fmla="*/ 666449 w 911168"/>
                <a:gd name="connsiteY81" fmla="*/ 604062 h 4251315"/>
                <a:gd name="connsiteX82" fmla="*/ 666449 w 911168"/>
                <a:gd name="connsiteY82" fmla="*/ 604062 h 4251315"/>
                <a:gd name="connsiteX83" fmla="*/ 857835 w 911168"/>
                <a:gd name="connsiteY83" fmla="*/ 574377 h 4251315"/>
                <a:gd name="connsiteX84" fmla="*/ 760221 w 911168"/>
                <a:gd name="connsiteY84" fmla="*/ 632265 h 4251315"/>
                <a:gd name="connsiteX85" fmla="*/ 798356 w 911168"/>
                <a:gd name="connsiteY85" fmla="*/ 629192 h 4251315"/>
                <a:gd name="connsiteX86" fmla="*/ 845654 w 911168"/>
                <a:gd name="connsiteY86" fmla="*/ 590345 h 4251315"/>
                <a:gd name="connsiteX87" fmla="*/ 857835 w 911168"/>
                <a:gd name="connsiteY87" fmla="*/ 574377 h 4251315"/>
                <a:gd name="connsiteX88" fmla="*/ 857835 w 911168"/>
                <a:gd name="connsiteY88" fmla="*/ 574377 h 4251315"/>
                <a:gd name="connsiteX89" fmla="*/ 710674 w 911168"/>
                <a:gd name="connsiteY89" fmla="*/ 399178 h 4251315"/>
                <a:gd name="connsiteX90" fmla="*/ 707601 w 911168"/>
                <a:gd name="connsiteY90" fmla="*/ 400714 h 4251315"/>
                <a:gd name="connsiteX91" fmla="*/ 719782 w 911168"/>
                <a:gd name="connsiteY91" fmla="*/ 468533 h 4251315"/>
                <a:gd name="connsiteX92" fmla="*/ 742663 w 911168"/>
                <a:gd name="connsiteY92" fmla="*/ 593472 h 4251315"/>
                <a:gd name="connsiteX93" fmla="*/ 760221 w 911168"/>
                <a:gd name="connsiteY93" fmla="*/ 604885 h 4251315"/>
                <a:gd name="connsiteX94" fmla="*/ 769385 w 911168"/>
                <a:gd name="connsiteY94" fmla="*/ 602580 h 4251315"/>
                <a:gd name="connsiteX95" fmla="*/ 777780 w 911168"/>
                <a:gd name="connsiteY95" fmla="*/ 588095 h 4251315"/>
                <a:gd name="connsiteX96" fmla="*/ 748809 w 911168"/>
                <a:gd name="connsiteY96" fmla="*/ 505077 h 4251315"/>
                <a:gd name="connsiteX97" fmla="*/ 710674 w 911168"/>
                <a:gd name="connsiteY97" fmla="*/ 399178 h 4251315"/>
                <a:gd name="connsiteX98" fmla="*/ 710674 w 911168"/>
                <a:gd name="connsiteY98" fmla="*/ 399178 h 4251315"/>
                <a:gd name="connsiteX99" fmla="*/ 387107 w 911168"/>
                <a:gd name="connsiteY99" fmla="*/ 243787 h 4251315"/>
                <a:gd name="connsiteX100" fmla="*/ 403403 w 911168"/>
                <a:gd name="connsiteY100" fmla="*/ 277696 h 4251315"/>
                <a:gd name="connsiteX101" fmla="*/ 412237 w 911168"/>
                <a:gd name="connsiteY101" fmla="*/ 293169 h 4251315"/>
                <a:gd name="connsiteX102" fmla="*/ 397258 w 911168"/>
                <a:gd name="connsiteY102" fmla="*/ 278080 h 4251315"/>
                <a:gd name="connsiteX103" fmla="*/ 404116 w 911168"/>
                <a:gd name="connsiteY103" fmla="*/ 290261 h 4251315"/>
                <a:gd name="connsiteX104" fmla="*/ 561209 w 911168"/>
                <a:gd name="connsiteY104" fmla="*/ 481483 h 4251315"/>
                <a:gd name="connsiteX105" fmla="*/ 638959 w 911168"/>
                <a:gd name="connsiteY105" fmla="*/ 573664 h 4251315"/>
                <a:gd name="connsiteX106" fmla="*/ 648891 w 911168"/>
                <a:gd name="connsiteY106" fmla="*/ 582827 h 4251315"/>
                <a:gd name="connsiteX107" fmla="*/ 638959 w 911168"/>
                <a:gd name="connsiteY107" fmla="*/ 569878 h 4251315"/>
                <a:gd name="connsiteX108" fmla="*/ 638959 w 911168"/>
                <a:gd name="connsiteY108" fmla="*/ 570646 h 4251315"/>
                <a:gd name="connsiteX109" fmla="*/ 597039 w 911168"/>
                <a:gd name="connsiteY109" fmla="*/ 508204 h 4251315"/>
                <a:gd name="connsiteX110" fmla="*/ 487244 w 911168"/>
                <a:gd name="connsiteY110" fmla="*/ 374157 h 4251315"/>
                <a:gd name="connsiteX111" fmla="*/ 443403 w 911168"/>
                <a:gd name="connsiteY111" fmla="*/ 324720 h 4251315"/>
                <a:gd name="connsiteX112" fmla="*/ 420303 w 911168"/>
                <a:gd name="connsiteY112" fmla="*/ 301400 h 4251315"/>
                <a:gd name="connsiteX113" fmla="*/ 415749 w 911168"/>
                <a:gd name="connsiteY113" fmla="*/ 269191 h 4251315"/>
                <a:gd name="connsiteX114" fmla="*/ 387107 w 911168"/>
                <a:gd name="connsiteY114" fmla="*/ 243787 h 4251315"/>
                <a:gd name="connsiteX115" fmla="*/ 387107 w 911168"/>
                <a:gd name="connsiteY115" fmla="*/ 243787 h 4251315"/>
                <a:gd name="connsiteX116" fmla="*/ 293334 w 911168"/>
                <a:gd name="connsiteY116" fmla="*/ 136352 h 4251315"/>
                <a:gd name="connsiteX117" fmla="*/ 375694 w 911168"/>
                <a:gd name="connsiteY117" fmla="*/ 223979 h 4251315"/>
                <a:gd name="connsiteX118" fmla="*/ 293334 w 911168"/>
                <a:gd name="connsiteY118" fmla="*/ 136352 h 4251315"/>
                <a:gd name="connsiteX119" fmla="*/ 293334 w 911168"/>
                <a:gd name="connsiteY119" fmla="*/ 136352 h 4251315"/>
                <a:gd name="connsiteX120" fmla="*/ 96626 w 911168"/>
                <a:gd name="connsiteY120" fmla="*/ 0 h 4251315"/>
                <a:gd name="connsiteX121" fmla="*/ 223979 w 911168"/>
                <a:gd name="connsiteY121" fmla="*/ 99040 h 4251315"/>
                <a:gd name="connsiteX122" fmla="*/ 274294 w 911168"/>
                <a:gd name="connsiteY122" fmla="*/ 123402 h 4251315"/>
                <a:gd name="connsiteX123" fmla="*/ 96626 w 911168"/>
                <a:gd name="connsiteY123" fmla="*/ 0 h 4251315"/>
                <a:gd name="connsiteX124" fmla="*/ 96626 w 911168"/>
                <a:gd name="connsiteY124" fmla="*/ 0 h 425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911168" h="4251315">
                  <a:moveTo>
                    <a:pt x="314185" y="3879626"/>
                  </a:moveTo>
                  <a:cubicBezTo>
                    <a:pt x="308094" y="3925332"/>
                    <a:pt x="334761" y="4185031"/>
                    <a:pt x="340083" y="4230738"/>
                  </a:cubicBezTo>
                  <a:cubicBezTo>
                    <a:pt x="340851" y="4238365"/>
                    <a:pt x="340083" y="4246705"/>
                    <a:pt x="348478" y="4251314"/>
                  </a:cubicBezTo>
                  <a:cubicBezTo>
                    <a:pt x="355337" y="4252082"/>
                    <a:pt x="321043" y="3930710"/>
                    <a:pt x="314185" y="3879626"/>
                  </a:cubicBezTo>
                  <a:lnTo>
                    <a:pt x="314185" y="3879626"/>
                  </a:lnTo>
                  <a:close/>
                  <a:moveTo>
                    <a:pt x="354569" y="3577238"/>
                  </a:moveTo>
                  <a:cubicBezTo>
                    <a:pt x="309576" y="3645826"/>
                    <a:pt x="290536" y="3779872"/>
                    <a:pt x="314130" y="3851478"/>
                  </a:cubicBezTo>
                  <a:cubicBezTo>
                    <a:pt x="323293" y="3759296"/>
                    <a:pt x="339315" y="3668651"/>
                    <a:pt x="354569" y="3577238"/>
                  </a:cubicBezTo>
                  <a:lnTo>
                    <a:pt x="354569" y="3577238"/>
                  </a:lnTo>
                  <a:close/>
                  <a:moveTo>
                    <a:pt x="575694" y="2627332"/>
                  </a:moveTo>
                  <a:cubicBezTo>
                    <a:pt x="499425" y="2933560"/>
                    <a:pt x="423211" y="3239021"/>
                    <a:pt x="362964" y="3549035"/>
                  </a:cubicBezTo>
                  <a:cubicBezTo>
                    <a:pt x="382004" y="3513974"/>
                    <a:pt x="395008" y="3476662"/>
                    <a:pt x="407957" y="3439350"/>
                  </a:cubicBezTo>
                  <a:cubicBezTo>
                    <a:pt x="448396" y="3322039"/>
                    <a:pt x="473527" y="3200941"/>
                    <a:pt x="497176" y="3079020"/>
                  </a:cubicBezTo>
                  <a:cubicBezTo>
                    <a:pt x="521593" y="2955618"/>
                    <a:pt x="542169" y="2832216"/>
                    <a:pt x="562745" y="2708813"/>
                  </a:cubicBezTo>
                  <a:cubicBezTo>
                    <a:pt x="567299" y="2681379"/>
                    <a:pt x="571140" y="2654767"/>
                    <a:pt x="575694" y="2627332"/>
                  </a:cubicBezTo>
                  <a:lnTo>
                    <a:pt x="575694" y="2627332"/>
                  </a:lnTo>
                  <a:close/>
                  <a:moveTo>
                    <a:pt x="642800" y="2197701"/>
                  </a:moveTo>
                  <a:cubicBezTo>
                    <a:pt x="623760" y="2321103"/>
                    <a:pt x="604666" y="2443737"/>
                    <a:pt x="585626" y="2566372"/>
                  </a:cubicBezTo>
                  <a:cubicBezTo>
                    <a:pt x="629083" y="2447523"/>
                    <a:pt x="629851" y="2321872"/>
                    <a:pt x="642800" y="2197701"/>
                  </a:cubicBezTo>
                  <a:lnTo>
                    <a:pt x="642800" y="2197701"/>
                  </a:lnTo>
                  <a:close/>
                  <a:moveTo>
                    <a:pt x="232593" y="1828592"/>
                  </a:moveTo>
                  <a:cubicBezTo>
                    <a:pt x="243293" y="1830512"/>
                    <a:pt x="254706" y="1833420"/>
                    <a:pt x="265405" y="1836328"/>
                  </a:cubicBezTo>
                  <a:lnTo>
                    <a:pt x="266777" y="1834627"/>
                  </a:lnTo>
                  <a:lnTo>
                    <a:pt x="360769" y="1853393"/>
                  </a:lnTo>
                  <a:cubicBezTo>
                    <a:pt x="399672" y="1862556"/>
                    <a:pt x="453773" y="1857947"/>
                    <a:pt x="494213" y="1840444"/>
                  </a:cubicBezTo>
                  <a:cubicBezTo>
                    <a:pt x="417175" y="1842748"/>
                    <a:pt x="342497" y="1841212"/>
                    <a:pt x="268533" y="1831280"/>
                  </a:cubicBezTo>
                  <a:lnTo>
                    <a:pt x="267490" y="1832323"/>
                  </a:lnTo>
                  <a:lnTo>
                    <a:pt x="232593" y="1828592"/>
                  </a:lnTo>
                  <a:lnTo>
                    <a:pt x="232593" y="1828592"/>
                  </a:lnTo>
                  <a:close/>
                  <a:moveTo>
                    <a:pt x="0" y="1781020"/>
                  </a:moveTo>
                  <a:cubicBezTo>
                    <a:pt x="31276" y="1787878"/>
                    <a:pt x="63265" y="1795505"/>
                    <a:pt x="95309" y="1803132"/>
                  </a:cubicBezTo>
                  <a:lnTo>
                    <a:pt x="95309" y="1803132"/>
                  </a:lnTo>
                  <a:lnTo>
                    <a:pt x="182991" y="1819154"/>
                  </a:lnTo>
                  <a:lnTo>
                    <a:pt x="98930" y="1800224"/>
                  </a:lnTo>
                  <a:lnTo>
                    <a:pt x="99095" y="1800114"/>
                  </a:lnTo>
                  <a:cubicBezTo>
                    <a:pt x="67106" y="1789415"/>
                    <a:pt x="33580" y="1785574"/>
                    <a:pt x="0" y="1781020"/>
                  </a:cubicBezTo>
                  <a:lnTo>
                    <a:pt x="0" y="1781020"/>
                  </a:lnTo>
                  <a:close/>
                  <a:moveTo>
                    <a:pt x="535310" y="1091635"/>
                  </a:moveTo>
                  <a:cubicBezTo>
                    <a:pt x="533774" y="1093940"/>
                    <a:pt x="534542" y="1095421"/>
                    <a:pt x="534542" y="1097726"/>
                  </a:cubicBezTo>
                  <a:cubicBezTo>
                    <a:pt x="560440" y="1237918"/>
                    <a:pt x="586394" y="1378056"/>
                    <a:pt x="612292" y="1518193"/>
                  </a:cubicBezTo>
                  <a:cubicBezTo>
                    <a:pt x="625242" y="1589030"/>
                    <a:pt x="638191" y="1659867"/>
                    <a:pt x="651195" y="1730704"/>
                  </a:cubicBezTo>
                  <a:lnTo>
                    <a:pt x="654542" y="1747055"/>
                  </a:lnTo>
                  <a:cubicBezTo>
                    <a:pt x="655420" y="1752597"/>
                    <a:pt x="656518" y="1758084"/>
                    <a:pt x="659590" y="1763406"/>
                  </a:cubicBezTo>
                  <a:cubicBezTo>
                    <a:pt x="658822" y="1756932"/>
                    <a:pt x="658657" y="1750457"/>
                    <a:pt x="658054" y="1743983"/>
                  </a:cubicBezTo>
                  <a:lnTo>
                    <a:pt x="655201" y="1729387"/>
                  </a:lnTo>
                  <a:lnTo>
                    <a:pt x="655969" y="1729168"/>
                  </a:lnTo>
                  <a:cubicBezTo>
                    <a:pt x="656353" y="1728235"/>
                    <a:pt x="655804" y="1726863"/>
                    <a:pt x="655036" y="1725382"/>
                  </a:cubicBezTo>
                  <a:cubicBezTo>
                    <a:pt x="649714" y="1659099"/>
                    <a:pt x="644336" y="1592816"/>
                    <a:pt x="645105" y="1526588"/>
                  </a:cubicBezTo>
                  <a:cubicBezTo>
                    <a:pt x="645105" y="1524284"/>
                    <a:pt x="644336" y="1521266"/>
                    <a:pt x="644336" y="1518961"/>
                  </a:cubicBezTo>
                  <a:cubicBezTo>
                    <a:pt x="639782" y="1480882"/>
                    <a:pt x="624528" y="1446588"/>
                    <a:pt x="610811" y="1411526"/>
                  </a:cubicBezTo>
                  <a:cubicBezTo>
                    <a:pt x="597862" y="1376464"/>
                    <a:pt x="580303" y="1343707"/>
                    <a:pt x="577999" y="1305627"/>
                  </a:cubicBezTo>
                  <a:cubicBezTo>
                    <a:pt x="576462" y="1273638"/>
                    <a:pt x="577999" y="1241649"/>
                    <a:pt x="576462" y="1209660"/>
                  </a:cubicBezTo>
                  <a:cubicBezTo>
                    <a:pt x="574158" y="1166258"/>
                    <a:pt x="554350" y="1128947"/>
                    <a:pt x="535310" y="1091635"/>
                  </a:cubicBezTo>
                  <a:lnTo>
                    <a:pt x="535310" y="1091635"/>
                  </a:lnTo>
                  <a:close/>
                  <a:moveTo>
                    <a:pt x="805983" y="975805"/>
                  </a:moveTo>
                  <a:cubicBezTo>
                    <a:pt x="789961" y="999399"/>
                    <a:pt x="774707" y="1023048"/>
                    <a:pt x="755667" y="1044337"/>
                  </a:cubicBezTo>
                  <a:cubicBezTo>
                    <a:pt x="786120" y="1031443"/>
                    <a:pt x="793747" y="1002472"/>
                    <a:pt x="805983" y="975805"/>
                  </a:cubicBezTo>
                  <a:lnTo>
                    <a:pt x="805983" y="975805"/>
                  </a:lnTo>
                  <a:close/>
                  <a:moveTo>
                    <a:pt x="288231" y="878301"/>
                  </a:moveTo>
                  <a:cubicBezTo>
                    <a:pt x="287463" y="879070"/>
                    <a:pt x="285927" y="880606"/>
                    <a:pt x="285159" y="881374"/>
                  </a:cubicBezTo>
                  <a:cubicBezTo>
                    <a:pt x="288231" y="883679"/>
                    <a:pt x="290481" y="885160"/>
                    <a:pt x="293554" y="887465"/>
                  </a:cubicBezTo>
                  <a:cubicBezTo>
                    <a:pt x="391935" y="962856"/>
                    <a:pt x="490262" y="1037534"/>
                    <a:pt x="588643" y="1112925"/>
                  </a:cubicBezTo>
                  <a:cubicBezTo>
                    <a:pt x="597807" y="1120552"/>
                    <a:pt x="606202" y="1121320"/>
                    <a:pt x="616847" y="1117479"/>
                  </a:cubicBezTo>
                  <a:cubicBezTo>
                    <a:pt x="640496" y="1109084"/>
                    <a:pt x="664858" y="1101457"/>
                    <a:pt x="688507" y="1093885"/>
                  </a:cubicBezTo>
                  <a:cubicBezTo>
                    <a:pt x="689275" y="1093885"/>
                    <a:pt x="689275" y="1093885"/>
                    <a:pt x="689275" y="1092349"/>
                  </a:cubicBezTo>
                  <a:cubicBezTo>
                    <a:pt x="690043" y="1091580"/>
                    <a:pt x="689275" y="1090812"/>
                    <a:pt x="688507" y="1090044"/>
                  </a:cubicBezTo>
                  <a:cubicBezTo>
                    <a:pt x="673253" y="1091580"/>
                    <a:pt x="658767" y="1097671"/>
                    <a:pt x="641977" y="1094598"/>
                  </a:cubicBezTo>
                  <a:cubicBezTo>
                    <a:pt x="596216" y="1086203"/>
                    <a:pt x="558081" y="1062609"/>
                    <a:pt x="520001" y="1038960"/>
                  </a:cubicBezTo>
                  <a:cubicBezTo>
                    <a:pt x="451359" y="995558"/>
                    <a:pt x="385790" y="949083"/>
                    <a:pt x="320220" y="901072"/>
                  </a:cubicBezTo>
                  <a:cubicBezTo>
                    <a:pt x="309576" y="893555"/>
                    <a:pt x="298931" y="885928"/>
                    <a:pt x="288231" y="878301"/>
                  </a:cubicBezTo>
                  <a:lnTo>
                    <a:pt x="288231" y="878301"/>
                  </a:lnTo>
                  <a:close/>
                  <a:moveTo>
                    <a:pt x="840276" y="854707"/>
                  </a:moveTo>
                  <a:cubicBezTo>
                    <a:pt x="867711" y="892019"/>
                    <a:pt x="860084" y="890537"/>
                    <a:pt x="911168" y="876820"/>
                  </a:cubicBezTo>
                  <a:cubicBezTo>
                    <a:pt x="884502" y="874515"/>
                    <a:pt x="863925" y="866888"/>
                    <a:pt x="840276" y="854707"/>
                  </a:cubicBezTo>
                  <a:lnTo>
                    <a:pt x="840276" y="854707"/>
                  </a:lnTo>
                  <a:close/>
                  <a:moveTo>
                    <a:pt x="731250" y="722142"/>
                  </a:moveTo>
                  <a:cubicBezTo>
                    <a:pt x="756435" y="766312"/>
                    <a:pt x="783102" y="809001"/>
                    <a:pt x="825023" y="837917"/>
                  </a:cubicBezTo>
                  <a:cubicBezTo>
                    <a:pt x="793747" y="799837"/>
                    <a:pt x="762526" y="760990"/>
                    <a:pt x="731250" y="722142"/>
                  </a:cubicBezTo>
                  <a:lnTo>
                    <a:pt x="731250" y="722142"/>
                  </a:lnTo>
                  <a:close/>
                  <a:moveTo>
                    <a:pt x="666449" y="604062"/>
                  </a:moveTo>
                  <a:cubicBezTo>
                    <a:pt x="677862" y="634515"/>
                    <a:pt x="725160" y="648232"/>
                    <a:pt x="753363" y="633033"/>
                  </a:cubicBezTo>
                  <a:cubicBezTo>
                    <a:pt x="723623" y="623157"/>
                    <a:pt x="696188" y="613993"/>
                    <a:pt x="666449" y="604062"/>
                  </a:cubicBezTo>
                  <a:lnTo>
                    <a:pt x="666449" y="604062"/>
                  </a:lnTo>
                  <a:close/>
                  <a:moveTo>
                    <a:pt x="857835" y="574377"/>
                  </a:moveTo>
                  <a:cubicBezTo>
                    <a:pt x="825023" y="598740"/>
                    <a:pt x="795283" y="617779"/>
                    <a:pt x="760221" y="632265"/>
                  </a:cubicBezTo>
                  <a:cubicBezTo>
                    <a:pt x="775475" y="644446"/>
                    <a:pt x="786888" y="640660"/>
                    <a:pt x="798356" y="629192"/>
                  </a:cubicBezTo>
                  <a:cubicBezTo>
                    <a:pt x="813610" y="615475"/>
                    <a:pt x="829632" y="603294"/>
                    <a:pt x="845654" y="590345"/>
                  </a:cubicBezTo>
                  <a:cubicBezTo>
                    <a:pt x="849440" y="586558"/>
                    <a:pt x="853994" y="583541"/>
                    <a:pt x="857835" y="574377"/>
                  </a:cubicBezTo>
                  <a:lnTo>
                    <a:pt x="857835" y="574377"/>
                  </a:lnTo>
                  <a:close/>
                  <a:moveTo>
                    <a:pt x="710674" y="399178"/>
                  </a:moveTo>
                  <a:cubicBezTo>
                    <a:pt x="709906" y="399178"/>
                    <a:pt x="709138" y="399946"/>
                    <a:pt x="707601" y="400714"/>
                  </a:cubicBezTo>
                  <a:cubicBezTo>
                    <a:pt x="711387" y="423595"/>
                    <a:pt x="715996" y="445653"/>
                    <a:pt x="719782" y="468533"/>
                  </a:cubicBezTo>
                  <a:cubicBezTo>
                    <a:pt x="727409" y="510454"/>
                    <a:pt x="735036" y="551552"/>
                    <a:pt x="742663" y="593472"/>
                  </a:cubicBezTo>
                  <a:cubicBezTo>
                    <a:pt x="744199" y="604117"/>
                    <a:pt x="748754" y="609494"/>
                    <a:pt x="760221" y="604885"/>
                  </a:cubicBezTo>
                  <a:cubicBezTo>
                    <a:pt x="763294" y="603349"/>
                    <a:pt x="766312" y="602580"/>
                    <a:pt x="769385" y="602580"/>
                  </a:cubicBezTo>
                  <a:cubicBezTo>
                    <a:pt x="779316" y="601812"/>
                    <a:pt x="781566" y="598026"/>
                    <a:pt x="777780" y="588095"/>
                  </a:cubicBezTo>
                  <a:cubicBezTo>
                    <a:pt x="767848" y="560660"/>
                    <a:pt x="758740" y="532457"/>
                    <a:pt x="748809" y="505077"/>
                  </a:cubicBezTo>
                  <a:cubicBezTo>
                    <a:pt x="736573" y="469247"/>
                    <a:pt x="723623" y="434240"/>
                    <a:pt x="710674" y="399178"/>
                  </a:cubicBezTo>
                  <a:lnTo>
                    <a:pt x="710674" y="399178"/>
                  </a:lnTo>
                  <a:close/>
                  <a:moveTo>
                    <a:pt x="387107" y="243787"/>
                  </a:moveTo>
                  <a:cubicBezTo>
                    <a:pt x="393581" y="254815"/>
                    <a:pt x="398355" y="266448"/>
                    <a:pt x="403403" y="277696"/>
                  </a:cubicBezTo>
                  <a:lnTo>
                    <a:pt x="412237" y="293169"/>
                  </a:lnTo>
                  <a:lnTo>
                    <a:pt x="397258" y="278080"/>
                  </a:lnTo>
                  <a:cubicBezTo>
                    <a:pt x="397258" y="283403"/>
                    <a:pt x="401044" y="286475"/>
                    <a:pt x="404116" y="290261"/>
                  </a:cubicBezTo>
                  <a:cubicBezTo>
                    <a:pt x="456736" y="354240"/>
                    <a:pt x="508588" y="418218"/>
                    <a:pt x="561209" y="481483"/>
                  </a:cubicBezTo>
                  <a:cubicBezTo>
                    <a:pt x="587107" y="512704"/>
                    <a:pt x="610756" y="544693"/>
                    <a:pt x="638959" y="573664"/>
                  </a:cubicBezTo>
                  <a:cubicBezTo>
                    <a:pt x="639727" y="577450"/>
                    <a:pt x="640496" y="581291"/>
                    <a:pt x="648891" y="582827"/>
                  </a:cubicBezTo>
                  <a:cubicBezTo>
                    <a:pt x="644336" y="576737"/>
                    <a:pt x="642032" y="573664"/>
                    <a:pt x="638959" y="569878"/>
                  </a:cubicBezTo>
                  <a:lnTo>
                    <a:pt x="638959" y="570646"/>
                  </a:lnTo>
                  <a:cubicBezTo>
                    <a:pt x="625242" y="549302"/>
                    <a:pt x="611524" y="528726"/>
                    <a:pt x="597039" y="508204"/>
                  </a:cubicBezTo>
                  <a:cubicBezTo>
                    <a:pt x="563513" y="460961"/>
                    <a:pt x="526147" y="416791"/>
                    <a:pt x="487244" y="374157"/>
                  </a:cubicBezTo>
                  <a:cubicBezTo>
                    <a:pt x="472374" y="357806"/>
                    <a:pt x="458053" y="341016"/>
                    <a:pt x="443403" y="324720"/>
                  </a:cubicBezTo>
                  <a:lnTo>
                    <a:pt x="420303" y="301400"/>
                  </a:lnTo>
                  <a:lnTo>
                    <a:pt x="415749" y="269191"/>
                  </a:lnTo>
                  <a:cubicBezTo>
                    <a:pt x="409987" y="258272"/>
                    <a:pt x="400440" y="249877"/>
                    <a:pt x="387107" y="243787"/>
                  </a:cubicBezTo>
                  <a:lnTo>
                    <a:pt x="387107" y="243787"/>
                  </a:lnTo>
                  <a:close/>
                  <a:moveTo>
                    <a:pt x="293334" y="136352"/>
                  </a:moveTo>
                  <a:cubicBezTo>
                    <a:pt x="327628" y="159177"/>
                    <a:pt x="341345" y="201098"/>
                    <a:pt x="375694" y="223979"/>
                  </a:cubicBezTo>
                  <a:cubicBezTo>
                    <a:pt x="357367" y="185899"/>
                    <a:pt x="333718" y="153910"/>
                    <a:pt x="293334" y="136352"/>
                  </a:cubicBezTo>
                  <a:lnTo>
                    <a:pt x="293334" y="136352"/>
                  </a:lnTo>
                  <a:close/>
                  <a:moveTo>
                    <a:pt x="96626" y="0"/>
                  </a:moveTo>
                  <a:cubicBezTo>
                    <a:pt x="137778" y="35062"/>
                    <a:pt x="180522" y="67819"/>
                    <a:pt x="223979" y="99040"/>
                  </a:cubicBezTo>
                  <a:cubicBezTo>
                    <a:pt x="238464" y="110453"/>
                    <a:pt x="252182" y="124170"/>
                    <a:pt x="274294" y="123402"/>
                  </a:cubicBezTo>
                  <a:cubicBezTo>
                    <a:pt x="214815" y="82305"/>
                    <a:pt x="155336" y="41152"/>
                    <a:pt x="96626" y="0"/>
                  </a:cubicBezTo>
                  <a:lnTo>
                    <a:pt x="96626" y="0"/>
                  </a:lnTo>
                  <a:close/>
                </a:path>
              </a:pathLst>
            </a:custGeom>
            <a:solidFill>
              <a:srgbClr val="078C87"/>
            </a:solidFill>
            <a:ln w="5473" cap="flat">
              <a:noFill/>
              <a:prstDash val="solid"/>
              <a:miter/>
            </a:ln>
          </p:spPr>
          <p:txBody>
            <a:bodyPr rtlCol="0" anchor="ctr"/>
            <a:lstStyle/>
            <a:p>
              <a:endParaRPr lang="en-US"/>
            </a:p>
          </p:txBody>
        </p:sp>
        <p:sp>
          <p:nvSpPr>
            <p:cNvPr id="7" name="Graphic 57">
              <a:extLst>
                <a:ext uri="{FF2B5EF4-FFF2-40B4-BE49-F238E27FC236}">
                  <a16:creationId xmlns:a16="http://schemas.microsoft.com/office/drawing/2014/main" xmlns="" id="{39FDEBA7-0F54-2229-8456-8E891880065C}"/>
                </a:ext>
              </a:extLst>
            </p:cNvPr>
            <p:cNvSpPr/>
            <p:nvPr/>
          </p:nvSpPr>
          <p:spPr>
            <a:xfrm>
              <a:off x="1650167" y="963695"/>
              <a:ext cx="605091" cy="860661"/>
            </a:xfrm>
            <a:custGeom>
              <a:avLst/>
              <a:gdLst>
                <a:gd name="connsiteX0" fmla="*/ 529886 w 605091"/>
                <a:gd name="connsiteY0" fmla="*/ 790483 h 860661"/>
                <a:gd name="connsiteX1" fmla="*/ 574824 w 605091"/>
                <a:gd name="connsiteY1" fmla="*/ 724858 h 860661"/>
                <a:gd name="connsiteX2" fmla="*/ 597705 w 605091"/>
                <a:gd name="connsiteY2" fmla="*/ 637121 h 860661"/>
                <a:gd name="connsiteX3" fmla="*/ 600778 w 605091"/>
                <a:gd name="connsiteY3" fmla="*/ 487601 h 860661"/>
                <a:gd name="connsiteX4" fmla="*/ 592383 w 605091"/>
                <a:gd name="connsiteY4" fmla="*/ 447162 h 860661"/>
                <a:gd name="connsiteX5" fmla="*/ 567252 w 605091"/>
                <a:gd name="connsiteY5" fmla="*/ 406723 h 860661"/>
                <a:gd name="connsiteX6" fmla="*/ 562698 w 605091"/>
                <a:gd name="connsiteY6" fmla="*/ 367820 h 860661"/>
                <a:gd name="connsiteX7" fmla="*/ 568020 w 605091"/>
                <a:gd name="connsiteY7" fmla="*/ 299946 h 860661"/>
                <a:gd name="connsiteX8" fmla="*/ 563466 w 605091"/>
                <a:gd name="connsiteY8" fmla="*/ 257203 h 860661"/>
                <a:gd name="connsiteX9" fmla="*/ 545963 w 605091"/>
                <a:gd name="connsiteY9" fmla="*/ 206832 h 860661"/>
                <a:gd name="connsiteX10" fmla="*/ 478912 w 605091"/>
                <a:gd name="connsiteY10" fmla="*/ 90892 h 860661"/>
                <a:gd name="connsiteX11" fmla="*/ 395839 w 605091"/>
                <a:gd name="connsiteY11" fmla="*/ 14623 h 860661"/>
                <a:gd name="connsiteX12" fmla="*/ 360009 w 605091"/>
                <a:gd name="connsiteY12" fmla="*/ 4692 h 860661"/>
                <a:gd name="connsiteX13" fmla="*/ 234247 w 605091"/>
                <a:gd name="connsiteY13" fmla="*/ 10069 h 860661"/>
                <a:gd name="connsiteX14" fmla="*/ 113863 w 605091"/>
                <a:gd name="connsiteY14" fmla="*/ 48972 h 860661"/>
                <a:gd name="connsiteX15" fmla="*/ 34631 w 605091"/>
                <a:gd name="connsiteY15" fmla="*/ 140495 h 860661"/>
                <a:gd name="connsiteX16" fmla="*/ 337 w 605091"/>
                <a:gd name="connsiteY16" fmla="*/ 297642 h 860661"/>
                <a:gd name="connsiteX17" fmla="*/ 39185 w 605091"/>
                <a:gd name="connsiteY17" fmla="*/ 444858 h 860661"/>
                <a:gd name="connsiteX18" fmla="*/ 39185 w 605091"/>
                <a:gd name="connsiteY18" fmla="*/ 444858 h 860661"/>
                <a:gd name="connsiteX19" fmla="*/ 41490 w 605091"/>
                <a:gd name="connsiteY19" fmla="*/ 447930 h 860661"/>
                <a:gd name="connsiteX20" fmla="*/ 42258 w 605091"/>
                <a:gd name="connsiteY20" fmla="*/ 447930 h 860661"/>
                <a:gd name="connsiteX21" fmla="*/ 60529 w 605091"/>
                <a:gd name="connsiteY21" fmla="*/ 522718 h 860661"/>
                <a:gd name="connsiteX22" fmla="*/ 87196 w 605091"/>
                <a:gd name="connsiteY22" fmla="*/ 565461 h 860661"/>
                <a:gd name="connsiteX23" fmla="*/ 118417 w 605091"/>
                <a:gd name="connsiteY23" fmla="*/ 610455 h 860661"/>
                <a:gd name="connsiteX24" fmla="*/ 149638 w 605091"/>
                <a:gd name="connsiteY24" fmla="*/ 772924 h 860661"/>
                <a:gd name="connsiteX25" fmla="*/ 470462 w 605091"/>
                <a:gd name="connsiteY25" fmla="*/ 856820 h 860661"/>
                <a:gd name="connsiteX26" fmla="*/ 484179 w 605091"/>
                <a:gd name="connsiteY26" fmla="*/ 860661 h 860661"/>
                <a:gd name="connsiteX27" fmla="*/ 486484 w 605091"/>
                <a:gd name="connsiteY27" fmla="*/ 830153 h 8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5091" h="860661">
                  <a:moveTo>
                    <a:pt x="529886" y="790483"/>
                  </a:moveTo>
                  <a:cubicBezTo>
                    <a:pt x="549694" y="770620"/>
                    <a:pt x="565716" y="750812"/>
                    <a:pt x="574824" y="724858"/>
                  </a:cubicBezTo>
                  <a:cubicBezTo>
                    <a:pt x="584756" y="695887"/>
                    <a:pt x="593096" y="666861"/>
                    <a:pt x="597705" y="637121"/>
                  </a:cubicBezTo>
                  <a:cubicBezTo>
                    <a:pt x="606100" y="588287"/>
                    <a:pt x="607636" y="537204"/>
                    <a:pt x="600778" y="487601"/>
                  </a:cubicBezTo>
                  <a:cubicBezTo>
                    <a:pt x="598473" y="473884"/>
                    <a:pt x="596223" y="460111"/>
                    <a:pt x="592383" y="447162"/>
                  </a:cubicBezTo>
                  <a:cubicBezTo>
                    <a:pt x="588597" y="431908"/>
                    <a:pt x="580201" y="416655"/>
                    <a:pt x="567252" y="406723"/>
                  </a:cubicBezTo>
                  <a:cubicBezTo>
                    <a:pt x="560393" y="401401"/>
                    <a:pt x="562698" y="374679"/>
                    <a:pt x="562698" y="367820"/>
                  </a:cubicBezTo>
                  <a:cubicBezTo>
                    <a:pt x="564234" y="344940"/>
                    <a:pt x="572629" y="322827"/>
                    <a:pt x="568020" y="299946"/>
                  </a:cubicBezTo>
                  <a:cubicBezTo>
                    <a:pt x="564948" y="286229"/>
                    <a:pt x="565716" y="271743"/>
                    <a:pt x="563466" y="257203"/>
                  </a:cubicBezTo>
                  <a:cubicBezTo>
                    <a:pt x="560393" y="238876"/>
                    <a:pt x="555839" y="222854"/>
                    <a:pt x="545963" y="206832"/>
                  </a:cubicBezTo>
                  <a:cubicBezTo>
                    <a:pt x="522314" y="168698"/>
                    <a:pt x="499488" y="130563"/>
                    <a:pt x="478912" y="90892"/>
                  </a:cubicBezTo>
                  <a:cubicBezTo>
                    <a:pt x="460640" y="55776"/>
                    <a:pt x="434742" y="27573"/>
                    <a:pt x="395839" y="14623"/>
                  </a:cubicBezTo>
                  <a:cubicBezTo>
                    <a:pt x="384426" y="10782"/>
                    <a:pt x="372190" y="7765"/>
                    <a:pt x="360009" y="4692"/>
                  </a:cubicBezTo>
                  <a:cubicBezTo>
                    <a:pt x="318088" y="-5185"/>
                    <a:pt x="276168" y="2442"/>
                    <a:pt x="234247" y="10069"/>
                  </a:cubicBezTo>
                  <a:cubicBezTo>
                    <a:pt x="192327" y="17696"/>
                    <a:pt x="151174" y="29164"/>
                    <a:pt x="113863" y="48972"/>
                  </a:cubicBezTo>
                  <a:cubicBezTo>
                    <a:pt x="76551" y="68780"/>
                    <a:pt x="48348" y="100110"/>
                    <a:pt x="34631" y="140495"/>
                  </a:cubicBezTo>
                  <a:cubicBezTo>
                    <a:pt x="17841" y="190865"/>
                    <a:pt x="3410" y="244254"/>
                    <a:pt x="337" y="297642"/>
                  </a:cubicBezTo>
                  <a:cubicBezTo>
                    <a:pt x="-2736" y="349494"/>
                    <a:pt x="15591" y="399096"/>
                    <a:pt x="39185" y="444858"/>
                  </a:cubicBezTo>
                  <a:lnTo>
                    <a:pt x="39185" y="444858"/>
                  </a:lnTo>
                  <a:cubicBezTo>
                    <a:pt x="39953" y="445626"/>
                    <a:pt x="40721" y="447162"/>
                    <a:pt x="41490" y="447930"/>
                  </a:cubicBezTo>
                  <a:cubicBezTo>
                    <a:pt x="41490" y="447930"/>
                    <a:pt x="41490" y="447930"/>
                    <a:pt x="42258" y="447930"/>
                  </a:cubicBezTo>
                  <a:cubicBezTo>
                    <a:pt x="33094" y="467025"/>
                    <a:pt x="48348" y="502855"/>
                    <a:pt x="60529" y="522718"/>
                  </a:cubicBezTo>
                  <a:cubicBezTo>
                    <a:pt x="63602" y="525791"/>
                    <a:pt x="79569" y="554762"/>
                    <a:pt x="87196" y="565461"/>
                  </a:cubicBezTo>
                  <a:cubicBezTo>
                    <a:pt x="97128" y="580715"/>
                    <a:pt x="108540" y="595201"/>
                    <a:pt x="118417" y="610455"/>
                  </a:cubicBezTo>
                  <a:cubicBezTo>
                    <a:pt x="151942" y="660057"/>
                    <a:pt x="147388" y="715750"/>
                    <a:pt x="149638" y="772924"/>
                  </a:cubicBezTo>
                  <a:cubicBezTo>
                    <a:pt x="165660" y="779015"/>
                    <a:pt x="460530" y="854571"/>
                    <a:pt x="470462" y="856820"/>
                  </a:cubicBezTo>
                  <a:cubicBezTo>
                    <a:pt x="477321" y="858357"/>
                    <a:pt x="477321" y="858357"/>
                    <a:pt x="484179" y="860661"/>
                  </a:cubicBezTo>
                  <a:cubicBezTo>
                    <a:pt x="485716" y="848480"/>
                    <a:pt x="486484" y="838549"/>
                    <a:pt x="486484" y="830153"/>
                  </a:cubicBezTo>
                </a:path>
              </a:pathLst>
            </a:custGeom>
            <a:solidFill>
              <a:srgbClr val="FCBD86"/>
            </a:solidFill>
            <a:ln w="5473" cap="flat">
              <a:noFill/>
              <a:prstDash val="solid"/>
              <a:miter/>
            </a:ln>
          </p:spPr>
          <p:txBody>
            <a:bodyPr rtlCol="0" anchor="ctr"/>
            <a:lstStyle/>
            <a:p>
              <a:endParaRPr lang="en-US"/>
            </a:p>
          </p:txBody>
        </p:sp>
        <p:sp>
          <p:nvSpPr>
            <p:cNvPr id="8" name="Graphic 57">
              <a:extLst>
                <a:ext uri="{FF2B5EF4-FFF2-40B4-BE49-F238E27FC236}">
                  <a16:creationId xmlns:a16="http://schemas.microsoft.com/office/drawing/2014/main" xmlns="" id="{0952AA30-9B2F-AA38-A522-63B98818A586}"/>
                </a:ext>
              </a:extLst>
            </p:cNvPr>
            <p:cNvSpPr/>
            <p:nvPr/>
          </p:nvSpPr>
          <p:spPr>
            <a:xfrm>
              <a:off x="1644249" y="960685"/>
              <a:ext cx="602320" cy="446166"/>
            </a:xfrm>
            <a:custGeom>
              <a:avLst/>
              <a:gdLst>
                <a:gd name="connsiteX0" fmla="*/ 381181 w 602320"/>
                <a:gd name="connsiteY0" fmla="*/ 4794 h 446166"/>
                <a:gd name="connsiteX1" fmla="*/ 418931 w 602320"/>
                <a:gd name="connsiteY1" fmla="*/ 14725 h 446166"/>
                <a:gd name="connsiteX2" fmla="*/ 507217 w 602320"/>
                <a:gd name="connsiteY2" fmla="*/ 90940 h 446166"/>
                <a:gd name="connsiteX3" fmla="*/ 578657 w 602320"/>
                <a:gd name="connsiteY3" fmla="*/ 206825 h 446166"/>
                <a:gd name="connsiteX4" fmla="*/ 600331 w 602320"/>
                <a:gd name="connsiteY4" fmla="*/ 277717 h 446166"/>
                <a:gd name="connsiteX5" fmla="*/ 598740 w 602320"/>
                <a:gd name="connsiteY5" fmla="*/ 289898 h 446166"/>
                <a:gd name="connsiteX6" fmla="*/ 551387 w 602320"/>
                <a:gd name="connsiteY6" fmla="*/ 283807 h 446166"/>
                <a:gd name="connsiteX7" fmla="*/ 402086 w 602320"/>
                <a:gd name="connsiteY7" fmla="*/ 298293 h 446166"/>
                <a:gd name="connsiteX8" fmla="*/ 256791 w 602320"/>
                <a:gd name="connsiteY8" fmla="*/ 369185 h 446166"/>
                <a:gd name="connsiteX9" fmla="*/ 194184 w 602320"/>
                <a:gd name="connsiteY9" fmla="*/ 395851 h 446166"/>
                <a:gd name="connsiteX10" fmla="*/ 114733 w 602320"/>
                <a:gd name="connsiteY10" fmla="*/ 420982 h 446166"/>
                <a:gd name="connsiteX11" fmla="*/ 91468 w 602320"/>
                <a:gd name="connsiteY11" fmla="*/ 419445 h 446166"/>
                <a:gd name="connsiteX12" fmla="*/ 50535 w 602320"/>
                <a:gd name="connsiteY12" fmla="*/ 435467 h 446166"/>
                <a:gd name="connsiteX13" fmla="*/ 42524 w 602320"/>
                <a:gd name="connsiteY13" fmla="*/ 446167 h 446166"/>
                <a:gd name="connsiteX14" fmla="*/ 10425 w 602320"/>
                <a:gd name="connsiteY14" fmla="*/ 372202 h 446166"/>
                <a:gd name="connsiteX15" fmla="*/ 0 w 602320"/>
                <a:gd name="connsiteY15" fmla="*/ 328745 h 446166"/>
                <a:gd name="connsiteX16" fmla="*/ 0 w 602320"/>
                <a:gd name="connsiteY16" fmla="*/ 295988 h 446166"/>
                <a:gd name="connsiteX17" fmla="*/ 36927 w 602320"/>
                <a:gd name="connsiteY17" fmla="*/ 138951 h 446166"/>
                <a:gd name="connsiteX18" fmla="*/ 121207 w 602320"/>
                <a:gd name="connsiteY18" fmla="*/ 47483 h 446166"/>
                <a:gd name="connsiteX19" fmla="*/ 248835 w 602320"/>
                <a:gd name="connsiteY19" fmla="*/ 8580 h 446166"/>
                <a:gd name="connsiteX20" fmla="*/ 381181 w 602320"/>
                <a:gd name="connsiteY20" fmla="*/ 4794 h 446166"/>
                <a:gd name="connsiteX21" fmla="*/ 381181 w 602320"/>
                <a:gd name="connsiteY21" fmla="*/ 4794 h 44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320" h="446166">
                  <a:moveTo>
                    <a:pt x="381181" y="4794"/>
                  </a:moveTo>
                  <a:cubicBezTo>
                    <a:pt x="394020" y="7867"/>
                    <a:pt x="406860" y="10885"/>
                    <a:pt x="418931" y="14725"/>
                  </a:cubicBezTo>
                  <a:cubicBezTo>
                    <a:pt x="459864" y="27675"/>
                    <a:pt x="487134" y="55878"/>
                    <a:pt x="507217" y="90940"/>
                  </a:cubicBezTo>
                  <a:cubicBezTo>
                    <a:pt x="528890" y="130556"/>
                    <a:pt x="553746" y="169458"/>
                    <a:pt x="578657" y="206825"/>
                  </a:cubicBezTo>
                  <a:cubicBezTo>
                    <a:pt x="593911" y="229705"/>
                    <a:pt x="597093" y="248745"/>
                    <a:pt x="600331" y="277717"/>
                  </a:cubicBezTo>
                  <a:cubicBezTo>
                    <a:pt x="601154" y="282271"/>
                    <a:pt x="605159" y="291434"/>
                    <a:pt x="598740" y="289898"/>
                  </a:cubicBezTo>
                  <a:cubicBezTo>
                    <a:pt x="589082" y="287593"/>
                    <a:pt x="562635" y="284575"/>
                    <a:pt x="551387" y="283807"/>
                  </a:cubicBezTo>
                  <a:cubicBezTo>
                    <a:pt x="516051" y="280734"/>
                    <a:pt x="447848" y="280734"/>
                    <a:pt x="402086" y="298293"/>
                  </a:cubicBezTo>
                  <a:cubicBezTo>
                    <a:pt x="350728" y="318869"/>
                    <a:pt x="308204" y="348608"/>
                    <a:pt x="256791" y="369185"/>
                  </a:cubicBezTo>
                  <a:cubicBezTo>
                    <a:pt x="237531" y="376811"/>
                    <a:pt x="214267" y="389761"/>
                    <a:pt x="194184" y="395851"/>
                  </a:cubicBezTo>
                  <a:cubicBezTo>
                    <a:pt x="168505" y="407264"/>
                    <a:pt x="141235" y="412641"/>
                    <a:pt x="114733" y="420982"/>
                  </a:cubicBezTo>
                  <a:cubicBezTo>
                    <a:pt x="108313" y="421750"/>
                    <a:pt x="97888" y="420213"/>
                    <a:pt x="91468" y="419445"/>
                  </a:cubicBezTo>
                  <a:cubicBezTo>
                    <a:pt x="74623" y="417909"/>
                    <a:pt x="61783" y="423286"/>
                    <a:pt x="50535" y="435467"/>
                  </a:cubicBezTo>
                  <a:cubicBezTo>
                    <a:pt x="46530" y="437772"/>
                    <a:pt x="46530" y="440790"/>
                    <a:pt x="42524" y="446167"/>
                  </a:cubicBezTo>
                  <a:cubicBezTo>
                    <a:pt x="29685" y="423286"/>
                    <a:pt x="19259" y="395851"/>
                    <a:pt x="10425" y="372202"/>
                  </a:cubicBezTo>
                  <a:cubicBezTo>
                    <a:pt x="6420" y="361503"/>
                    <a:pt x="0" y="343999"/>
                    <a:pt x="0" y="328745"/>
                  </a:cubicBezTo>
                  <a:cubicBezTo>
                    <a:pt x="0" y="318046"/>
                    <a:pt x="0" y="306633"/>
                    <a:pt x="0" y="295988"/>
                  </a:cubicBezTo>
                  <a:cubicBezTo>
                    <a:pt x="3237" y="242600"/>
                    <a:pt x="18436" y="189266"/>
                    <a:pt x="36927" y="138951"/>
                  </a:cubicBezTo>
                  <a:cubicBezTo>
                    <a:pt x="51358" y="98567"/>
                    <a:pt x="81098" y="67291"/>
                    <a:pt x="121207" y="47483"/>
                  </a:cubicBezTo>
                  <a:cubicBezTo>
                    <a:pt x="161317" y="27675"/>
                    <a:pt x="204664" y="16207"/>
                    <a:pt x="248835" y="8580"/>
                  </a:cubicBezTo>
                  <a:cubicBezTo>
                    <a:pt x="292072" y="2489"/>
                    <a:pt x="337010" y="-5137"/>
                    <a:pt x="381181" y="4794"/>
                  </a:cubicBezTo>
                  <a:lnTo>
                    <a:pt x="381181" y="4794"/>
                  </a:lnTo>
                  <a:close/>
                </a:path>
              </a:pathLst>
            </a:custGeom>
            <a:solidFill>
              <a:srgbClr val="72CCD1"/>
            </a:solidFill>
            <a:ln w="5473" cap="flat">
              <a:noFill/>
              <a:prstDash val="solid"/>
              <a:miter/>
            </a:ln>
          </p:spPr>
          <p:txBody>
            <a:bodyPr rtlCol="0" anchor="ctr"/>
            <a:lstStyle/>
            <a:p>
              <a:endParaRPr lang="en-US"/>
            </a:p>
          </p:txBody>
        </p:sp>
        <p:sp>
          <p:nvSpPr>
            <p:cNvPr id="9" name="Graphic 57">
              <a:extLst>
                <a:ext uri="{FF2B5EF4-FFF2-40B4-BE49-F238E27FC236}">
                  <a16:creationId xmlns:a16="http://schemas.microsoft.com/office/drawing/2014/main" xmlns="" id="{01CF7F01-8821-B4F5-8688-757A330A600A}"/>
                </a:ext>
              </a:extLst>
            </p:cNvPr>
            <p:cNvSpPr/>
            <p:nvPr/>
          </p:nvSpPr>
          <p:spPr>
            <a:xfrm>
              <a:off x="1787569" y="1368481"/>
              <a:ext cx="473489" cy="422619"/>
            </a:xfrm>
            <a:custGeom>
              <a:avLst/>
              <a:gdLst>
                <a:gd name="connsiteX0" fmla="*/ 438739 w 473489"/>
                <a:gd name="connsiteY0" fmla="*/ 840 h 422619"/>
                <a:gd name="connsiteX1" fmla="*/ 435666 w 473489"/>
                <a:gd name="connsiteY1" fmla="*/ 3968 h 422619"/>
                <a:gd name="connsiteX2" fmla="*/ 390673 w 473489"/>
                <a:gd name="connsiteY2" fmla="*/ 18399 h 422619"/>
                <a:gd name="connsiteX3" fmla="*/ 244171 w 473489"/>
                <a:gd name="connsiteY3" fmla="*/ 48851 h 422619"/>
                <a:gd name="connsiteX4" fmla="*/ 164829 w 473489"/>
                <a:gd name="connsiteY4" fmla="*/ 65587 h 422619"/>
                <a:gd name="connsiteX5" fmla="*/ 103814 w 473489"/>
                <a:gd name="connsiteY5" fmla="*/ 80017 h 422619"/>
                <a:gd name="connsiteX6" fmla="*/ 105021 w 473489"/>
                <a:gd name="connsiteY6" fmla="*/ 84242 h 422619"/>
                <a:gd name="connsiteX7" fmla="*/ 3841 w 473489"/>
                <a:gd name="connsiteY7" fmla="*/ 51101 h 422619"/>
                <a:gd name="connsiteX8" fmla="*/ 8395 w 473489"/>
                <a:gd name="connsiteY8" fmla="*/ 60977 h 422619"/>
                <a:gd name="connsiteX9" fmla="*/ 107600 w 473489"/>
                <a:gd name="connsiteY9" fmla="*/ 93680 h 422619"/>
                <a:gd name="connsiteX10" fmla="*/ 107655 w 473489"/>
                <a:gd name="connsiteY10" fmla="*/ 93515 h 422619"/>
                <a:gd name="connsiteX11" fmla="*/ 108368 w 473489"/>
                <a:gd name="connsiteY11" fmla="*/ 95930 h 422619"/>
                <a:gd name="connsiteX12" fmla="*/ 126694 w 473489"/>
                <a:gd name="connsiteY12" fmla="*/ 134723 h 422619"/>
                <a:gd name="connsiteX13" fmla="*/ 141180 w 473489"/>
                <a:gd name="connsiteY13" fmla="*/ 205505 h 422619"/>
                <a:gd name="connsiteX14" fmla="*/ 104582 w 473489"/>
                <a:gd name="connsiteY14" fmla="*/ 276287 h 422619"/>
                <a:gd name="connsiteX15" fmla="*/ 93773 w 473489"/>
                <a:gd name="connsiteY15" fmla="*/ 290059 h 422619"/>
                <a:gd name="connsiteX16" fmla="*/ 0 w 473489"/>
                <a:gd name="connsiteY16" fmla="*/ 241280 h 422619"/>
                <a:gd name="connsiteX17" fmla="*/ 3073 w 473489"/>
                <a:gd name="connsiteY17" fmla="*/ 251925 h 422619"/>
                <a:gd name="connsiteX18" fmla="*/ 88450 w 473489"/>
                <a:gd name="connsiteY18" fmla="*/ 296808 h 422619"/>
                <a:gd name="connsiteX19" fmla="*/ 88231 w 473489"/>
                <a:gd name="connsiteY19" fmla="*/ 297082 h 422619"/>
                <a:gd name="connsiteX20" fmla="*/ 95364 w 473489"/>
                <a:gd name="connsiteY20" fmla="*/ 312775 h 422619"/>
                <a:gd name="connsiteX21" fmla="*/ 254047 w 473489"/>
                <a:gd name="connsiteY21" fmla="*/ 404847 h 422619"/>
                <a:gd name="connsiteX22" fmla="*/ 353252 w 473489"/>
                <a:gd name="connsiteY22" fmla="*/ 421582 h 422619"/>
                <a:gd name="connsiteX23" fmla="*/ 441757 w 473489"/>
                <a:gd name="connsiteY23" fmla="*/ 322652 h 422619"/>
                <a:gd name="connsiteX24" fmla="*/ 472265 w 473489"/>
                <a:gd name="connsiteY24" fmla="*/ 180374 h 422619"/>
                <a:gd name="connsiteX25" fmla="*/ 468424 w 473489"/>
                <a:gd name="connsiteY25" fmla="*/ 79962 h 422619"/>
                <a:gd name="connsiteX26" fmla="*/ 460797 w 473489"/>
                <a:gd name="connsiteY26" fmla="*/ 39633 h 422619"/>
                <a:gd name="connsiteX27" fmla="*/ 444007 w 473489"/>
                <a:gd name="connsiteY27" fmla="*/ 6163 h 422619"/>
                <a:gd name="connsiteX28" fmla="*/ 438739 w 473489"/>
                <a:gd name="connsiteY28" fmla="*/ 840 h 422619"/>
                <a:gd name="connsiteX29" fmla="*/ 438739 w 473489"/>
                <a:gd name="connsiteY29" fmla="*/ 840 h 42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489" h="422619">
                  <a:moveTo>
                    <a:pt x="438739" y="840"/>
                  </a:moveTo>
                  <a:cubicBezTo>
                    <a:pt x="436654" y="-586"/>
                    <a:pt x="434898" y="-586"/>
                    <a:pt x="435666" y="3968"/>
                  </a:cubicBezTo>
                  <a:cubicBezTo>
                    <a:pt x="433362" y="6272"/>
                    <a:pt x="399782" y="16917"/>
                    <a:pt x="390673" y="18399"/>
                  </a:cubicBezTo>
                  <a:cubicBezTo>
                    <a:pt x="327353" y="30580"/>
                    <a:pt x="306722" y="35134"/>
                    <a:pt x="244171" y="48851"/>
                  </a:cubicBezTo>
                  <a:cubicBezTo>
                    <a:pt x="215199" y="54942"/>
                    <a:pt x="193800" y="61032"/>
                    <a:pt x="164829" y="65587"/>
                  </a:cubicBezTo>
                  <a:cubicBezTo>
                    <a:pt x="147271" y="68604"/>
                    <a:pt x="105295" y="73213"/>
                    <a:pt x="103814" y="80017"/>
                  </a:cubicBezTo>
                  <a:lnTo>
                    <a:pt x="105021" y="84242"/>
                  </a:lnTo>
                  <a:lnTo>
                    <a:pt x="3841" y="51101"/>
                  </a:lnTo>
                  <a:lnTo>
                    <a:pt x="8395" y="60977"/>
                  </a:lnTo>
                  <a:lnTo>
                    <a:pt x="107600" y="93680"/>
                  </a:lnTo>
                  <a:lnTo>
                    <a:pt x="107655" y="93515"/>
                  </a:lnTo>
                  <a:lnTo>
                    <a:pt x="108368" y="95930"/>
                  </a:lnTo>
                  <a:cubicBezTo>
                    <a:pt x="119068" y="113433"/>
                    <a:pt x="119836" y="118755"/>
                    <a:pt x="126694" y="134723"/>
                  </a:cubicBezTo>
                  <a:cubicBezTo>
                    <a:pt x="132785" y="151458"/>
                    <a:pt x="141948" y="188001"/>
                    <a:pt x="141180" y="205505"/>
                  </a:cubicBezTo>
                  <a:cubicBezTo>
                    <a:pt x="138876" y="237439"/>
                    <a:pt x="123622" y="251156"/>
                    <a:pt x="104582" y="276287"/>
                  </a:cubicBezTo>
                  <a:lnTo>
                    <a:pt x="93773" y="290059"/>
                  </a:lnTo>
                  <a:lnTo>
                    <a:pt x="0" y="241280"/>
                  </a:lnTo>
                  <a:lnTo>
                    <a:pt x="3073" y="251925"/>
                  </a:lnTo>
                  <a:lnTo>
                    <a:pt x="88450" y="296808"/>
                  </a:lnTo>
                  <a:lnTo>
                    <a:pt x="88231" y="297082"/>
                  </a:lnTo>
                  <a:cubicBezTo>
                    <a:pt x="85487" y="302514"/>
                    <a:pt x="86585" y="307069"/>
                    <a:pt x="95364" y="312775"/>
                  </a:cubicBezTo>
                  <a:cubicBezTo>
                    <a:pt x="146502" y="346246"/>
                    <a:pt x="199891" y="375162"/>
                    <a:pt x="254047" y="404847"/>
                  </a:cubicBezTo>
                  <a:cubicBezTo>
                    <a:pt x="279233" y="418564"/>
                    <a:pt x="321976" y="425368"/>
                    <a:pt x="353252" y="421582"/>
                  </a:cubicBezTo>
                  <a:cubicBezTo>
                    <a:pt x="374596" y="403310"/>
                    <a:pt x="424967" y="364517"/>
                    <a:pt x="441757" y="322652"/>
                  </a:cubicBezTo>
                  <a:cubicBezTo>
                    <a:pt x="452457" y="295272"/>
                    <a:pt x="471496" y="200127"/>
                    <a:pt x="472265" y="180374"/>
                  </a:cubicBezTo>
                  <a:cubicBezTo>
                    <a:pt x="474569" y="146904"/>
                    <a:pt x="473801" y="113433"/>
                    <a:pt x="468424" y="79962"/>
                  </a:cubicBezTo>
                  <a:cubicBezTo>
                    <a:pt x="466119" y="63227"/>
                    <a:pt x="465351" y="55600"/>
                    <a:pt x="460797" y="39633"/>
                  </a:cubicBezTo>
                  <a:cubicBezTo>
                    <a:pt x="459260" y="33543"/>
                    <a:pt x="449329" y="11485"/>
                    <a:pt x="444007" y="6163"/>
                  </a:cubicBezTo>
                  <a:cubicBezTo>
                    <a:pt x="443293" y="5120"/>
                    <a:pt x="440824" y="2267"/>
                    <a:pt x="438739" y="840"/>
                  </a:cubicBezTo>
                  <a:lnTo>
                    <a:pt x="438739" y="840"/>
                  </a:lnTo>
                  <a:close/>
                </a:path>
              </a:pathLst>
            </a:custGeom>
            <a:solidFill>
              <a:srgbClr val="BDE4E9"/>
            </a:solidFill>
            <a:ln w="5473" cap="flat">
              <a:noFill/>
              <a:prstDash val="solid"/>
              <a:miter/>
            </a:ln>
          </p:spPr>
          <p:txBody>
            <a:bodyPr rtlCol="0" anchor="ctr"/>
            <a:lstStyle/>
            <a:p>
              <a:endParaRPr lang="en-US"/>
            </a:p>
          </p:txBody>
        </p:sp>
        <p:sp>
          <p:nvSpPr>
            <p:cNvPr id="10" name="Graphic 57">
              <a:extLst>
                <a:ext uri="{FF2B5EF4-FFF2-40B4-BE49-F238E27FC236}">
                  <a16:creationId xmlns:a16="http://schemas.microsoft.com/office/drawing/2014/main" xmlns="" id="{E40B1E36-510C-6486-E975-2087A4D2C40A}"/>
                </a:ext>
              </a:extLst>
            </p:cNvPr>
            <p:cNvSpPr/>
            <p:nvPr/>
          </p:nvSpPr>
          <p:spPr>
            <a:xfrm>
              <a:off x="1762219" y="1358018"/>
              <a:ext cx="75555" cy="103923"/>
            </a:xfrm>
            <a:custGeom>
              <a:avLst/>
              <a:gdLst>
                <a:gd name="connsiteX0" fmla="*/ 75556 w 75555"/>
                <a:gd name="connsiteY0" fmla="*/ 0 h 103923"/>
                <a:gd name="connsiteX1" fmla="*/ 75556 w 75555"/>
                <a:gd name="connsiteY1" fmla="*/ 78135 h 103923"/>
                <a:gd name="connsiteX2" fmla="*/ 59534 w 75555"/>
                <a:gd name="connsiteY2" fmla="*/ 103923 h 103923"/>
                <a:gd name="connsiteX3" fmla="*/ 33580 w 75555"/>
                <a:gd name="connsiteY3" fmla="*/ 62222 h 103923"/>
                <a:gd name="connsiteX4" fmla="*/ 0 w 75555"/>
                <a:gd name="connsiteY4" fmla="*/ 25844 h 103923"/>
                <a:gd name="connsiteX5" fmla="*/ 75556 w 75555"/>
                <a:gd name="connsiteY5" fmla="*/ 0 h 103923"/>
                <a:gd name="connsiteX6" fmla="*/ 75556 w 75555"/>
                <a:gd name="connsiteY6" fmla="*/ 0 h 10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55" h="103923">
                  <a:moveTo>
                    <a:pt x="75556" y="0"/>
                  </a:moveTo>
                  <a:cubicBezTo>
                    <a:pt x="75556" y="25789"/>
                    <a:pt x="75556" y="51578"/>
                    <a:pt x="75556" y="78135"/>
                  </a:cubicBezTo>
                  <a:cubicBezTo>
                    <a:pt x="75556" y="103923"/>
                    <a:pt x="72483" y="103923"/>
                    <a:pt x="59534" y="103923"/>
                  </a:cubicBezTo>
                  <a:cubicBezTo>
                    <a:pt x="49602" y="102387"/>
                    <a:pt x="35885" y="66008"/>
                    <a:pt x="33580" y="62222"/>
                  </a:cubicBezTo>
                  <a:cubicBezTo>
                    <a:pt x="24417" y="47792"/>
                    <a:pt x="14486" y="34897"/>
                    <a:pt x="0" y="25844"/>
                  </a:cubicBezTo>
                  <a:cubicBezTo>
                    <a:pt x="25130" y="16680"/>
                    <a:pt x="50371" y="8340"/>
                    <a:pt x="75556" y="0"/>
                  </a:cubicBezTo>
                  <a:lnTo>
                    <a:pt x="75556" y="0"/>
                  </a:lnTo>
                  <a:close/>
                </a:path>
              </a:pathLst>
            </a:custGeom>
            <a:solidFill>
              <a:srgbClr val="9A6327"/>
            </a:solidFill>
            <a:ln w="5473"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xmlns="" id="{DA9C2C4A-401B-67A9-66A0-EB6E23A85B5C}"/>
              </a:ext>
            </a:extLst>
          </p:cNvPr>
          <p:cNvGrpSpPr/>
          <p:nvPr/>
        </p:nvGrpSpPr>
        <p:grpSpPr>
          <a:xfrm flipH="1">
            <a:off x="79637" y="1919950"/>
            <a:ext cx="4383506" cy="4439216"/>
            <a:chOff x="7553325" y="2409776"/>
            <a:chExt cx="4189500" cy="4173952"/>
          </a:xfrm>
        </p:grpSpPr>
        <p:grpSp>
          <p:nvGrpSpPr>
            <p:cNvPr id="12" name="Group 11">
              <a:extLst>
                <a:ext uri="{FF2B5EF4-FFF2-40B4-BE49-F238E27FC236}">
                  <a16:creationId xmlns:a16="http://schemas.microsoft.com/office/drawing/2014/main" xmlns="" id="{4C16DE78-D406-285A-290D-2D54A31F4321}"/>
                </a:ext>
              </a:extLst>
            </p:cNvPr>
            <p:cNvGrpSpPr/>
            <p:nvPr/>
          </p:nvGrpSpPr>
          <p:grpSpPr>
            <a:xfrm>
              <a:off x="8012117" y="2409776"/>
              <a:ext cx="2527053" cy="3587909"/>
              <a:chOff x="8012117" y="2409776"/>
              <a:chExt cx="2527053" cy="3587909"/>
            </a:xfrm>
          </p:grpSpPr>
          <p:sp>
            <p:nvSpPr>
              <p:cNvPr id="24" name="Rectangle: Rounded Corners 23">
                <a:extLst>
                  <a:ext uri="{FF2B5EF4-FFF2-40B4-BE49-F238E27FC236}">
                    <a16:creationId xmlns:a16="http://schemas.microsoft.com/office/drawing/2014/main" xmlns="" id="{812F63A6-FF8A-4C11-9D39-E8458E1DFF15}"/>
                  </a:ext>
                </a:extLst>
              </p:cNvPr>
              <p:cNvSpPr/>
              <p:nvPr/>
            </p:nvSpPr>
            <p:spPr>
              <a:xfrm flipH="1">
                <a:off x="9157217" y="3805193"/>
                <a:ext cx="128054" cy="2192492"/>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889473E-7EC9-BF07-FA44-D603228E8133}"/>
                  </a:ext>
                </a:extLst>
              </p:cNvPr>
              <p:cNvSpPr/>
              <p:nvPr/>
            </p:nvSpPr>
            <p:spPr>
              <a:xfrm flipH="1">
                <a:off x="9184905" y="2409778"/>
                <a:ext cx="72688" cy="1412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2A1D2970-E002-CFEF-28AE-754CA3CC33C7}"/>
                  </a:ext>
                </a:extLst>
              </p:cNvPr>
              <p:cNvSpPr/>
              <p:nvPr/>
            </p:nvSpPr>
            <p:spPr>
              <a:xfrm rot="2582333" flipH="1">
                <a:off x="9443420" y="2560159"/>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0DE2C52B-CEBC-E3DA-0CF2-B66225E09515}"/>
                  </a:ext>
                </a:extLst>
              </p:cNvPr>
              <p:cNvSpPr/>
              <p:nvPr/>
            </p:nvSpPr>
            <p:spPr>
              <a:xfrm flipH="1">
                <a:off x="8360724" y="2409776"/>
                <a:ext cx="895634" cy="72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C00DDF9B-9AA0-4A84-6477-94C82097E074}"/>
                  </a:ext>
                </a:extLst>
              </p:cNvPr>
              <p:cNvSpPr/>
              <p:nvPr/>
            </p:nvSpPr>
            <p:spPr>
              <a:xfrm flipH="1">
                <a:off x="8359489" y="2414464"/>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xmlns="" id="{437748DA-0B77-9663-D7AC-581C5BD8E527}"/>
                  </a:ext>
                </a:extLst>
              </p:cNvPr>
              <p:cNvGrpSpPr/>
              <p:nvPr/>
            </p:nvGrpSpPr>
            <p:grpSpPr>
              <a:xfrm flipH="1">
                <a:off x="8012117" y="2895712"/>
                <a:ext cx="767431" cy="520677"/>
                <a:chOff x="9283074" y="1746481"/>
                <a:chExt cx="1223752" cy="830276"/>
              </a:xfrm>
            </p:grpSpPr>
            <p:sp>
              <p:nvSpPr>
                <p:cNvPr id="54" name="Rectangle 53">
                  <a:extLst>
                    <a:ext uri="{FF2B5EF4-FFF2-40B4-BE49-F238E27FC236}">
                      <a16:creationId xmlns:a16="http://schemas.microsoft.com/office/drawing/2014/main" xmlns="" id="{5E5B2ECF-7CFD-16EA-9D98-784F14978F8B}"/>
                    </a:ext>
                  </a:extLst>
                </p:cNvPr>
                <p:cNvSpPr/>
                <p:nvPr/>
              </p:nvSpPr>
              <p:spPr>
                <a:xfrm>
                  <a:off x="9283074" y="1746481"/>
                  <a:ext cx="1223752" cy="830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62F24649-9E67-3731-2FF6-B1D1B7274B3B}"/>
                    </a:ext>
                  </a:extLst>
                </p:cNvPr>
                <p:cNvSpPr/>
                <p:nvPr/>
              </p:nvSpPr>
              <p:spPr>
                <a:xfrm>
                  <a:off x="9372505" y="1807157"/>
                  <a:ext cx="1044888" cy="7089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Rounded Corners 29">
                <a:extLst>
                  <a:ext uri="{FF2B5EF4-FFF2-40B4-BE49-F238E27FC236}">
                    <a16:creationId xmlns:a16="http://schemas.microsoft.com/office/drawing/2014/main" xmlns="" id="{F99005A9-66F5-8807-EFDC-1D007D08DC87}"/>
                  </a:ext>
                </a:extLst>
              </p:cNvPr>
              <p:cNvSpPr/>
              <p:nvPr/>
            </p:nvSpPr>
            <p:spPr>
              <a:xfrm flipH="1">
                <a:off x="9129528" y="3112935"/>
                <a:ext cx="183441" cy="150766"/>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762D7B57-EBC4-FC56-630F-952837B206F4}"/>
                  </a:ext>
                </a:extLst>
              </p:cNvPr>
              <p:cNvSpPr/>
              <p:nvPr/>
            </p:nvSpPr>
            <p:spPr>
              <a:xfrm rot="7295575" flipH="1">
                <a:off x="9956225" y="2490817"/>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xmlns="" id="{61379857-7AF6-38F4-D509-0AB23972251E}"/>
                  </a:ext>
                </a:extLst>
              </p:cNvPr>
              <p:cNvGrpSpPr/>
              <p:nvPr/>
            </p:nvGrpSpPr>
            <p:grpSpPr>
              <a:xfrm rot="20277078">
                <a:off x="10088767" y="2999399"/>
                <a:ext cx="450403" cy="206578"/>
                <a:chOff x="9094561" y="2013721"/>
                <a:chExt cx="566597" cy="259871"/>
              </a:xfrm>
            </p:grpSpPr>
            <p:sp>
              <p:nvSpPr>
                <p:cNvPr id="52" name="Rectangle: Top Corners Rounded 51">
                  <a:extLst>
                    <a:ext uri="{FF2B5EF4-FFF2-40B4-BE49-F238E27FC236}">
                      <a16:creationId xmlns:a16="http://schemas.microsoft.com/office/drawing/2014/main" xmlns="" id="{1FD543BF-FE1B-80C6-56A6-15B314D9763C}"/>
                    </a:ext>
                  </a:extLst>
                </p:cNvPr>
                <p:cNvSpPr/>
                <p:nvPr/>
              </p:nvSpPr>
              <p:spPr>
                <a:xfrm rot="20511467" flipH="1">
                  <a:off x="9094561" y="2013721"/>
                  <a:ext cx="561926" cy="196545"/>
                </a:xfrm>
                <a:prstGeom prst="round2SameRect">
                  <a:avLst>
                    <a:gd name="adj1" fmla="val 42297"/>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Top Corners Rounded 52">
                  <a:extLst>
                    <a:ext uri="{FF2B5EF4-FFF2-40B4-BE49-F238E27FC236}">
                      <a16:creationId xmlns:a16="http://schemas.microsoft.com/office/drawing/2014/main" xmlns="" id="{CCA92D8A-F424-ED98-4D6B-52E0EF144B09}"/>
                    </a:ext>
                  </a:extLst>
                </p:cNvPr>
                <p:cNvSpPr/>
                <p:nvPr/>
              </p:nvSpPr>
              <p:spPr>
                <a:xfrm rot="9669696" flipH="1">
                  <a:off x="9153601" y="2206613"/>
                  <a:ext cx="507557" cy="66979"/>
                </a:xfrm>
                <a:prstGeom prst="round2SameRect">
                  <a:avLst>
                    <a:gd name="adj1" fmla="val 4229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xmlns="" id="{5B09983A-B74F-73DC-5004-6C036EBB5BA0}"/>
                  </a:ext>
                </a:extLst>
              </p:cNvPr>
              <p:cNvGrpSpPr/>
              <p:nvPr/>
            </p:nvGrpSpPr>
            <p:grpSpPr>
              <a:xfrm>
                <a:off x="8134121" y="3063432"/>
                <a:ext cx="523421" cy="233793"/>
                <a:chOff x="2104451" y="2044380"/>
                <a:chExt cx="7289009" cy="3255735"/>
              </a:xfrm>
              <a:solidFill>
                <a:schemeClr val="bg1"/>
              </a:solidFill>
            </p:grpSpPr>
            <p:sp>
              <p:nvSpPr>
                <p:cNvPr id="34" name="Freeform: Shape 33">
                  <a:extLst>
                    <a:ext uri="{FF2B5EF4-FFF2-40B4-BE49-F238E27FC236}">
                      <a16:creationId xmlns:a16="http://schemas.microsoft.com/office/drawing/2014/main" xmlns="" id="{F583C082-DCD1-4A6A-1898-588C69B14252}"/>
                    </a:ext>
                  </a:extLst>
                </p:cNvPr>
                <p:cNvSpPr/>
                <p:nvPr/>
              </p:nvSpPr>
              <p:spPr>
                <a:xfrm flipH="1">
                  <a:off x="7852533"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D722ACA7-16BE-19B7-4708-D432288090BE}"/>
                    </a:ext>
                  </a:extLst>
                </p:cNvPr>
                <p:cNvSpPr/>
                <p:nvPr/>
              </p:nvSpPr>
              <p:spPr>
                <a:xfrm flipH="1">
                  <a:off x="9164888"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72E57F57-A643-C358-98D8-C23AAE903579}"/>
                    </a:ext>
                  </a:extLst>
                </p:cNvPr>
                <p:cNvSpPr/>
                <p:nvPr/>
              </p:nvSpPr>
              <p:spPr>
                <a:xfrm flipH="1">
                  <a:off x="8746972"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5282653A-1670-3D6C-CC33-DF909D204FC1}"/>
                    </a:ext>
                  </a:extLst>
                </p:cNvPr>
                <p:cNvSpPr/>
                <p:nvPr/>
              </p:nvSpPr>
              <p:spPr>
                <a:xfrm flipH="1">
                  <a:off x="7198653"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349E15A-FB30-8458-3824-B84F477B6164}"/>
                    </a:ext>
                  </a:extLst>
                </p:cNvPr>
                <p:cNvSpPr/>
                <p:nvPr/>
              </p:nvSpPr>
              <p:spPr>
                <a:xfrm flipH="1">
                  <a:off x="8314449"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EC2540CE-2102-DB71-BF5C-12A9D26A2DC3}"/>
                    </a:ext>
                  </a:extLst>
                </p:cNvPr>
                <p:cNvSpPr/>
                <p:nvPr/>
              </p:nvSpPr>
              <p:spPr>
                <a:xfrm flipH="1">
                  <a:off x="8576303"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DE58D89A-99B0-17BF-A788-A04D88A23862}"/>
                    </a:ext>
                  </a:extLst>
                </p:cNvPr>
                <p:cNvSpPr/>
                <p:nvPr/>
              </p:nvSpPr>
              <p:spPr>
                <a:xfrm flipH="1">
                  <a:off x="6845379"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938FF1FA-195F-6D8C-6A0E-A1B11F7BD055}"/>
                    </a:ext>
                  </a:extLst>
                </p:cNvPr>
                <p:cNvSpPr/>
                <p:nvPr/>
              </p:nvSpPr>
              <p:spPr>
                <a:xfrm>
                  <a:off x="2710282"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B86548EB-27A6-443C-9C1F-8BFD72A74B84}"/>
                    </a:ext>
                  </a:extLst>
                </p:cNvPr>
                <p:cNvSpPr/>
                <p:nvPr/>
              </p:nvSpPr>
              <p:spPr>
                <a:xfrm>
                  <a:off x="2104451"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488A136C-BAD9-613D-FBA6-E36D017DC3E7}"/>
                    </a:ext>
                  </a:extLst>
                </p:cNvPr>
                <p:cNvSpPr/>
                <p:nvPr/>
              </p:nvSpPr>
              <p:spPr>
                <a:xfrm>
                  <a:off x="2108589"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251C9307-4261-32AF-B928-709E7EB3DABF}"/>
                    </a:ext>
                  </a:extLst>
                </p:cNvPr>
                <p:cNvSpPr/>
                <p:nvPr/>
              </p:nvSpPr>
              <p:spPr>
                <a:xfrm>
                  <a:off x="3153259"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B65A5134-EC61-2017-E63A-5245F0EFF76A}"/>
                    </a:ext>
                  </a:extLst>
                </p:cNvPr>
                <p:cNvSpPr/>
                <p:nvPr/>
              </p:nvSpPr>
              <p:spPr>
                <a:xfrm>
                  <a:off x="2247222"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D60A55BF-ADB7-B06F-C9AD-65E09ACCE31E}"/>
                    </a:ext>
                  </a:extLst>
                </p:cNvPr>
                <p:cNvSpPr/>
                <p:nvPr/>
              </p:nvSpPr>
              <p:spPr>
                <a:xfrm>
                  <a:off x="2916492"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8B151109-721D-934E-2849-129C22A42E77}"/>
                    </a:ext>
                  </a:extLst>
                </p:cNvPr>
                <p:cNvSpPr/>
                <p:nvPr/>
              </p:nvSpPr>
              <p:spPr>
                <a:xfrm>
                  <a:off x="3557536"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3617ACE6-E22C-1CFE-8435-533E543810C7}"/>
                    </a:ext>
                  </a:extLst>
                </p:cNvPr>
                <p:cNvSpPr/>
                <p:nvPr/>
              </p:nvSpPr>
              <p:spPr>
                <a:xfrm>
                  <a:off x="4608357" y="3882576"/>
                  <a:ext cx="1125534" cy="1212507"/>
                </a:xfrm>
                <a:custGeom>
                  <a:avLst/>
                  <a:gdLst>
                    <a:gd name="connsiteX0" fmla="*/ 1789894 w 1789352"/>
                    <a:gd name="connsiteY0" fmla="*/ 287110 h 1927621"/>
                    <a:gd name="connsiteX1" fmla="*/ 1651626 w 1789352"/>
                    <a:gd name="connsiteY1" fmla="*/ 14640 h 1927621"/>
                    <a:gd name="connsiteX2" fmla="*/ 1647559 w 1789352"/>
                    <a:gd name="connsiteY2" fmla="*/ 0 h 1927621"/>
                    <a:gd name="connsiteX3" fmla="*/ 952151 w 1789352"/>
                    <a:gd name="connsiteY3" fmla="*/ 91908 h 1927621"/>
                    <a:gd name="connsiteX4" fmla="*/ 94889 w 1789352"/>
                    <a:gd name="connsiteY4" fmla="*/ 93534 h 1927621"/>
                    <a:gd name="connsiteX5" fmla="*/ 43648 w 1789352"/>
                    <a:gd name="connsiteY5" fmla="*/ 208216 h 1927621"/>
                    <a:gd name="connsiteX6" fmla="*/ 26568 w 1789352"/>
                    <a:gd name="connsiteY6" fmla="*/ 662061 h 1927621"/>
                    <a:gd name="connsiteX7" fmla="*/ 177850 w 1789352"/>
                    <a:gd name="connsiteY7" fmla="*/ 1137052 h 1927621"/>
                    <a:gd name="connsiteX8" fmla="*/ 808190 w 1789352"/>
                    <a:gd name="connsiteY8" fmla="*/ 1906475 h 1927621"/>
                    <a:gd name="connsiteX9" fmla="*/ 1175007 w 1789352"/>
                    <a:gd name="connsiteY9" fmla="*/ 1772273 h 1927621"/>
                    <a:gd name="connsiteX10" fmla="*/ 1468624 w 1789352"/>
                    <a:gd name="connsiteY10" fmla="*/ 1348521 h 1927621"/>
                    <a:gd name="connsiteX11" fmla="*/ 1703680 w 1789352"/>
                    <a:gd name="connsiteY11" fmla="*/ 887356 h 1927621"/>
                    <a:gd name="connsiteX12" fmla="*/ 1776881 w 1789352"/>
                    <a:gd name="connsiteY12" fmla="*/ 565273 h 1927621"/>
                    <a:gd name="connsiteX13" fmla="*/ 1789894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1789894" y="287110"/>
                      </a:moveTo>
                      <a:cubicBezTo>
                        <a:pt x="1776881" y="183002"/>
                        <a:pt x="1721573" y="91908"/>
                        <a:pt x="1651626" y="14640"/>
                      </a:cubicBezTo>
                      <a:cubicBezTo>
                        <a:pt x="1648372" y="11387"/>
                        <a:pt x="1649186" y="4880"/>
                        <a:pt x="1647559" y="0"/>
                      </a:cubicBezTo>
                      <a:cubicBezTo>
                        <a:pt x="1424703" y="82148"/>
                        <a:pt x="1186394" y="88654"/>
                        <a:pt x="952151" y="91908"/>
                      </a:cubicBezTo>
                      <a:cubicBezTo>
                        <a:pt x="666669" y="95974"/>
                        <a:pt x="381185" y="94348"/>
                        <a:pt x="94889" y="93534"/>
                      </a:cubicBezTo>
                      <a:cubicBezTo>
                        <a:pt x="94075" y="93534"/>
                        <a:pt x="46902" y="200082"/>
                        <a:pt x="43648" y="208216"/>
                      </a:cubicBezTo>
                      <a:cubicBezTo>
                        <a:pt x="-17353" y="354617"/>
                        <a:pt x="-5966" y="510779"/>
                        <a:pt x="26568" y="662061"/>
                      </a:cubicBezTo>
                      <a:cubicBezTo>
                        <a:pt x="61542" y="825542"/>
                        <a:pt x="111969" y="983331"/>
                        <a:pt x="177850" y="1137052"/>
                      </a:cubicBezTo>
                      <a:cubicBezTo>
                        <a:pt x="310424" y="1446123"/>
                        <a:pt x="493426" y="1754379"/>
                        <a:pt x="808190" y="1906475"/>
                      </a:cubicBezTo>
                      <a:cubicBezTo>
                        <a:pt x="949712" y="1974795"/>
                        <a:pt x="1083913" y="1875567"/>
                        <a:pt x="1175007" y="1772273"/>
                      </a:cubicBezTo>
                      <a:cubicBezTo>
                        <a:pt x="1288875" y="1644578"/>
                        <a:pt x="1376716" y="1492483"/>
                        <a:pt x="1468624" y="1348521"/>
                      </a:cubicBezTo>
                      <a:cubicBezTo>
                        <a:pt x="1562158" y="1202933"/>
                        <a:pt x="1646746" y="1050838"/>
                        <a:pt x="1703680" y="887356"/>
                      </a:cubicBezTo>
                      <a:cubicBezTo>
                        <a:pt x="1740280" y="783249"/>
                        <a:pt x="1763867" y="674261"/>
                        <a:pt x="1776881" y="565273"/>
                      </a:cubicBezTo>
                      <a:cubicBezTo>
                        <a:pt x="1788267" y="477432"/>
                        <a:pt x="1801281" y="377391"/>
                        <a:pt x="1789894"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816AB411-1372-A367-4B23-CCC004043BF3}"/>
                    </a:ext>
                  </a:extLst>
                </p:cNvPr>
                <p:cNvSpPr/>
                <p:nvPr/>
              </p:nvSpPr>
              <p:spPr>
                <a:xfrm>
                  <a:off x="4267475" y="2052010"/>
                  <a:ext cx="1493891" cy="1949221"/>
                </a:xfrm>
                <a:custGeom>
                  <a:avLst/>
                  <a:gdLst>
                    <a:gd name="connsiteX0" fmla="*/ 2376043 w 2374959"/>
                    <a:gd name="connsiteY0" fmla="*/ 2668646 h 3098834"/>
                    <a:gd name="connsiteX1" fmla="*/ 2374416 w 2374959"/>
                    <a:gd name="connsiteY1" fmla="*/ 2056199 h 3098834"/>
                    <a:gd name="connsiteX2" fmla="*/ 2295522 w 2374959"/>
                    <a:gd name="connsiteY2" fmla="*/ 1418539 h 3098834"/>
                    <a:gd name="connsiteX3" fmla="*/ 2128787 w 2374959"/>
                    <a:gd name="connsiteY3" fmla="*/ 853266 h 3098834"/>
                    <a:gd name="connsiteX4" fmla="*/ 1880717 w 2374959"/>
                    <a:gd name="connsiteY4" fmla="*/ 390474 h 3098834"/>
                    <a:gd name="connsiteX5" fmla="*/ 1485433 w 2374959"/>
                    <a:gd name="connsiteY5" fmla="*/ 68391 h 3098834"/>
                    <a:gd name="connsiteX6" fmla="*/ 1175550 w 2374959"/>
                    <a:gd name="connsiteY6" fmla="*/ 70 h 3098834"/>
                    <a:gd name="connsiteX7" fmla="*/ 870546 w 2374959"/>
                    <a:gd name="connsiteY7" fmla="*/ 80591 h 3098834"/>
                    <a:gd name="connsiteX8" fmla="*/ 648504 w 2374959"/>
                    <a:gd name="connsiteY8" fmla="*/ 239193 h 3098834"/>
                    <a:gd name="connsiteX9" fmla="*/ 89738 w 2374959"/>
                    <a:gd name="connsiteY9" fmla="*/ 1201377 h 3098834"/>
                    <a:gd name="connsiteX10" fmla="*/ 19790 w 2374959"/>
                    <a:gd name="connsiteY10" fmla="*/ 2472631 h 3098834"/>
                    <a:gd name="connsiteX11" fmla="*/ 36057 w 2374959"/>
                    <a:gd name="connsiteY11" fmla="*/ 2679220 h 3098834"/>
                    <a:gd name="connsiteX12" fmla="*/ 88111 w 2374959"/>
                    <a:gd name="connsiteY12" fmla="*/ 2871982 h 3098834"/>
                    <a:gd name="connsiteX13" fmla="*/ 576930 w 2374959"/>
                    <a:gd name="connsiteY13" fmla="*/ 3066370 h 3098834"/>
                    <a:gd name="connsiteX14" fmla="*/ 1239804 w 2374959"/>
                    <a:gd name="connsiteY14" fmla="*/ 3102971 h 3098834"/>
                    <a:gd name="connsiteX15" fmla="*/ 1727809 w 2374959"/>
                    <a:gd name="connsiteY15" fmla="*/ 3087517 h 3098834"/>
                    <a:gd name="connsiteX16" fmla="*/ 2204428 w 2374959"/>
                    <a:gd name="connsiteY16" fmla="*/ 3023263 h 3098834"/>
                    <a:gd name="connsiteX17" fmla="*/ 2367909 w 2374959"/>
                    <a:gd name="connsiteY17" fmla="*/ 2809354 h 3098834"/>
                    <a:gd name="connsiteX18" fmla="*/ 2376043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2376043" y="2668646"/>
                      </a:moveTo>
                      <a:cubicBezTo>
                        <a:pt x="2374416" y="2465311"/>
                        <a:pt x="2384990" y="2260348"/>
                        <a:pt x="2374416" y="2056199"/>
                      </a:cubicBezTo>
                      <a:cubicBezTo>
                        <a:pt x="2363843" y="1842290"/>
                        <a:pt x="2337002" y="1628381"/>
                        <a:pt x="2295522" y="1418539"/>
                      </a:cubicBezTo>
                      <a:cubicBezTo>
                        <a:pt x="2257295" y="1223337"/>
                        <a:pt x="2207681" y="1035455"/>
                        <a:pt x="2128787" y="853266"/>
                      </a:cubicBezTo>
                      <a:cubicBezTo>
                        <a:pt x="2059653" y="692224"/>
                        <a:pt x="1983198" y="534436"/>
                        <a:pt x="1880717" y="390474"/>
                      </a:cubicBezTo>
                      <a:cubicBezTo>
                        <a:pt x="1778236" y="245699"/>
                        <a:pt x="1647288" y="138338"/>
                        <a:pt x="1485433" y="68391"/>
                      </a:cubicBezTo>
                      <a:cubicBezTo>
                        <a:pt x="1386205" y="25284"/>
                        <a:pt x="1283724" y="-1557"/>
                        <a:pt x="1175550" y="70"/>
                      </a:cubicBezTo>
                      <a:cubicBezTo>
                        <a:pt x="1068188" y="2510"/>
                        <a:pt x="966521" y="34230"/>
                        <a:pt x="870546" y="80591"/>
                      </a:cubicBezTo>
                      <a:cubicBezTo>
                        <a:pt x="787585" y="120445"/>
                        <a:pt x="716824" y="178192"/>
                        <a:pt x="648504" y="239193"/>
                      </a:cubicBezTo>
                      <a:cubicBezTo>
                        <a:pt x="364647" y="492955"/>
                        <a:pt x="187339" y="838626"/>
                        <a:pt x="89738" y="1201377"/>
                      </a:cubicBezTo>
                      <a:cubicBezTo>
                        <a:pt x="-21690" y="1615368"/>
                        <a:pt x="-8677" y="2048879"/>
                        <a:pt x="19790" y="2472631"/>
                      </a:cubicBezTo>
                      <a:cubicBezTo>
                        <a:pt x="24670" y="2541765"/>
                        <a:pt x="27110" y="2610899"/>
                        <a:pt x="36057" y="2679220"/>
                      </a:cubicBezTo>
                      <a:cubicBezTo>
                        <a:pt x="45004" y="2748354"/>
                        <a:pt x="66964" y="2806914"/>
                        <a:pt x="88111" y="2871982"/>
                      </a:cubicBezTo>
                      <a:cubicBezTo>
                        <a:pt x="175952" y="3054984"/>
                        <a:pt x="402874" y="3047664"/>
                        <a:pt x="576930" y="3066370"/>
                      </a:cubicBezTo>
                      <a:cubicBezTo>
                        <a:pt x="797345" y="3089957"/>
                        <a:pt x="1018575" y="3102157"/>
                        <a:pt x="1239804" y="3102971"/>
                      </a:cubicBezTo>
                      <a:cubicBezTo>
                        <a:pt x="1402472" y="3103784"/>
                        <a:pt x="1565141" y="3098904"/>
                        <a:pt x="1727809" y="3087517"/>
                      </a:cubicBezTo>
                      <a:cubicBezTo>
                        <a:pt x="1885597" y="3076944"/>
                        <a:pt x="2053146" y="3072877"/>
                        <a:pt x="2204428" y="3023263"/>
                      </a:cubicBezTo>
                      <a:cubicBezTo>
                        <a:pt x="2310162" y="2988290"/>
                        <a:pt x="2352456" y="2907769"/>
                        <a:pt x="2367909" y="2809354"/>
                      </a:cubicBezTo>
                      <a:cubicBezTo>
                        <a:pt x="2374416" y="2763807"/>
                        <a:pt x="2376856" y="2716633"/>
                        <a:pt x="2376043" y="2668646"/>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BC5657E9-B272-78DD-2FBE-D2ADB726E578}"/>
                    </a:ext>
                  </a:extLst>
                </p:cNvPr>
                <p:cNvSpPr/>
                <p:nvPr/>
              </p:nvSpPr>
              <p:spPr>
                <a:xfrm>
                  <a:off x="5741107" y="3882576"/>
                  <a:ext cx="1125534" cy="1212507"/>
                </a:xfrm>
                <a:custGeom>
                  <a:avLst/>
                  <a:gdLst>
                    <a:gd name="connsiteX0" fmla="*/ 4400 w 1789352"/>
                    <a:gd name="connsiteY0" fmla="*/ 287110 h 1927621"/>
                    <a:gd name="connsiteX1" fmla="*/ 142668 w 1789352"/>
                    <a:gd name="connsiteY1" fmla="*/ 14640 h 1927621"/>
                    <a:gd name="connsiteX2" fmla="*/ 146735 w 1789352"/>
                    <a:gd name="connsiteY2" fmla="*/ 0 h 1927621"/>
                    <a:gd name="connsiteX3" fmla="*/ 842142 w 1789352"/>
                    <a:gd name="connsiteY3" fmla="*/ 91908 h 1927621"/>
                    <a:gd name="connsiteX4" fmla="*/ 1699405 w 1789352"/>
                    <a:gd name="connsiteY4" fmla="*/ 93534 h 1927621"/>
                    <a:gd name="connsiteX5" fmla="*/ 1750645 w 1789352"/>
                    <a:gd name="connsiteY5" fmla="*/ 208216 h 1927621"/>
                    <a:gd name="connsiteX6" fmla="*/ 1767726 w 1789352"/>
                    <a:gd name="connsiteY6" fmla="*/ 662061 h 1927621"/>
                    <a:gd name="connsiteX7" fmla="*/ 1616444 w 1789352"/>
                    <a:gd name="connsiteY7" fmla="*/ 1137052 h 1927621"/>
                    <a:gd name="connsiteX8" fmla="*/ 986104 w 1789352"/>
                    <a:gd name="connsiteY8" fmla="*/ 1906475 h 1927621"/>
                    <a:gd name="connsiteX9" fmla="*/ 619286 w 1789352"/>
                    <a:gd name="connsiteY9" fmla="*/ 1772273 h 1927621"/>
                    <a:gd name="connsiteX10" fmla="*/ 325670 w 1789352"/>
                    <a:gd name="connsiteY10" fmla="*/ 1348521 h 1927621"/>
                    <a:gd name="connsiteX11" fmla="*/ 90614 w 1789352"/>
                    <a:gd name="connsiteY11" fmla="*/ 887356 h 1927621"/>
                    <a:gd name="connsiteX12" fmla="*/ 17413 w 1789352"/>
                    <a:gd name="connsiteY12" fmla="*/ 565273 h 1927621"/>
                    <a:gd name="connsiteX13" fmla="*/ 4400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4400" y="287110"/>
                      </a:moveTo>
                      <a:cubicBezTo>
                        <a:pt x="17413" y="183002"/>
                        <a:pt x="72720" y="91908"/>
                        <a:pt x="142668" y="14640"/>
                      </a:cubicBezTo>
                      <a:cubicBezTo>
                        <a:pt x="145921" y="11387"/>
                        <a:pt x="145108" y="4880"/>
                        <a:pt x="146735" y="0"/>
                      </a:cubicBezTo>
                      <a:cubicBezTo>
                        <a:pt x="369590" y="82148"/>
                        <a:pt x="607899" y="88654"/>
                        <a:pt x="842142" y="91908"/>
                      </a:cubicBezTo>
                      <a:cubicBezTo>
                        <a:pt x="1127625" y="95974"/>
                        <a:pt x="1413108" y="94348"/>
                        <a:pt x="1699405" y="93534"/>
                      </a:cubicBezTo>
                      <a:cubicBezTo>
                        <a:pt x="1700219" y="93534"/>
                        <a:pt x="1747392" y="200082"/>
                        <a:pt x="1750645" y="208216"/>
                      </a:cubicBezTo>
                      <a:cubicBezTo>
                        <a:pt x="1811646" y="354617"/>
                        <a:pt x="1800260" y="510779"/>
                        <a:pt x="1767726" y="662061"/>
                      </a:cubicBezTo>
                      <a:cubicBezTo>
                        <a:pt x="1732752" y="825542"/>
                        <a:pt x="1682325" y="983331"/>
                        <a:pt x="1616444" y="1137052"/>
                      </a:cubicBezTo>
                      <a:cubicBezTo>
                        <a:pt x="1483869" y="1446123"/>
                        <a:pt x="1300867" y="1754379"/>
                        <a:pt x="986104" y="1906475"/>
                      </a:cubicBezTo>
                      <a:cubicBezTo>
                        <a:pt x="844582" y="1974795"/>
                        <a:pt x="710381" y="1875567"/>
                        <a:pt x="619286" y="1772273"/>
                      </a:cubicBezTo>
                      <a:cubicBezTo>
                        <a:pt x="505419" y="1644578"/>
                        <a:pt x="417578" y="1492483"/>
                        <a:pt x="325670" y="1348521"/>
                      </a:cubicBezTo>
                      <a:cubicBezTo>
                        <a:pt x="232136" y="1202933"/>
                        <a:pt x="147548" y="1050838"/>
                        <a:pt x="90614" y="887356"/>
                      </a:cubicBezTo>
                      <a:cubicBezTo>
                        <a:pt x="54014" y="783249"/>
                        <a:pt x="30426" y="674261"/>
                        <a:pt x="17413" y="565273"/>
                      </a:cubicBezTo>
                      <a:cubicBezTo>
                        <a:pt x="6026" y="477432"/>
                        <a:pt x="-6987" y="377391"/>
                        <a:pt x="4400"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6E1EA818-C42C-D301-252B-06EC2691A68F}"/>
                    </a:ext>
                  </a:extLst>
                </p:cNvPr>
                <p:cNvSpPr/>
                <p:nvPr/>
              </p:nvSpPr>
              <p:spPr>
                <a:xfrm>
                  <a:off x="5751725" y="2044380"/>
                  <a:ext cx="1493891" cy="1949221"/>
                </a:xfrm>
                <a:custGeom>
                  <a:avLst/>
                  <a:gdLst>
                    <a:gd name="connsiteX0" fmla="*/ 3135 w 2374959"/>
                    <a:gd name="connsiteY0" fmla="*/ 2668646 h 3098834"/>
                    <a:gd name="connsiteX1" fmla="*/ 4762 w 2374959"/>
                    <a:gd name="connsiteY1" fmla="*/ 2056199 h 3098834"/>
                    <a:gd name="connsiteX2" fmla="*/ 83656 w 2374959"/>
                    <a:gd name="connsiteY2" fmla="*/ 1418539 h 3098834"/>
                    <a:gd name="connsiteX3" fmla="*/ 250391 w 2374959"/>
                    <a:gd name="connsiteY3" fmla="*/ 853266 h 3098834"/>
                    <a:gd name="connsiteX4" fmla="*/ 498461 w 2374959"/>
                    <a:gd name="connsiteY4" fmla="*/ 390474 h 3098834"/>
                    <a:gd name="connsiteX5" fmla="*/ 893745 w 2374959"/>
                    <a:gd name="connsiteY5" fmla="*/ 68391 h 3098834"/>
                    <a:gd name="connsiteX6" fmla="*/ 1203629 w 2374959"/>
                    <a:gd name="connsiteY6" fmla="*/ 70 h 3098834"/>
                    <a:gd name="connsiteX7" fmla="*/ 1508632 w 2374959"/>
                    <a:gd name="connsiteY7" fmla="*/ 80591 h 3098834"/>
                    <a:gd name="connsiteX8" fmla="*/ 1730674 w 2374959"/>
                    <a:gd name="connsiteY8" fmla="*/ 239193 h 3098834"/>
                    <a:gd name="connsiteX9" fmla="*/ 2289441 w 2374959"/>
                    <a:gd name="connsiteY9" fmla="*/ 1201377 h 3098834"/>
                    <a:gd name="connsiteX10" fmla="*/ 2359388 w 2374959"/>
                    <a:gd name="connsiteY10" fmla="*/ 2472631 h 3098834"/>
                    <a:gd name="connsiteX11" fmla="*/ 2343121 w 2374959"/>
                    <a:gd name="connsiteY11" fmla="*/ 2679220 h 3098834"/>
                    <a:gd name="connsiteX12" fmla="*/ 2291067 w 2374959"/>
                    <a:gd name="connsiteY12" fmla="*/ 2871982 h 3098834"/>
                    <a:gd name="connsiteX13" fmla="*/ 1802248 w 2374959"/>
                    <a:gd name="connsiteY13" fmla="*/ 3066370 h 3098834"/>
                    <a:gd name="connsiteX14" fmla="*/ 1139374 w 2374959"/>
                    <a:gd name="connsiteY14" fmla="*/ 3102971 h 3098834"/>
                    <a:gd name="connsiteX15" fmla="*/ 651369 w 2374959"/>
                    <a:gd name="connsiteY15" fmla="*/ 3087517 h 3098834"/>
                    <a:gd name="connsiteX16" fmla="*/ 174751 w 2374959"/>
                    <a:gd name="connsiteY16" fmla="*/ 3023263 h 3098834"/>
                    <a:gd name="connsiteX17" fmla="*/ 11269 w 2374959"/>
                    <a:gd name="connsiteY17" fmla="*/ 2809354 h 3098834"/>
                    <a:gd name="connsiteX18" fmla="*/ 3135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3135" y="2668646"/>
                      </a:moveTo>
                      <a:cubicBezTo>
                        <a:pt x="4762" y="2465311"/>
                        <a:pt x="-5811" y="2260348"/>
                        <a:pt x="4762" y="2056199"/>
                      </a:cubicBezTo>
                      <a:cubicBezTo>
                        <a:pt x="15335" y="1842290"/>
                        <a:pt x="42176" y="1628381"/>
                        <a:pt x="83656" y="1418539"/>
                      </a:cubicBezTo>
                      <a:cubicBezTo>
                        <a:pt x="121883" y="1223337"/>
                        <a:pt x="171497" y="1035455"/>
                        <a:pt x="250391" y="853266"/>
                      </a:cubicBezTo>
                      <a:cubicBezTo>
                        <a:pt x="319526" y="692224"/>
                        <a:pt x="395979" y="534436"/>
                        <a:pt x="498461" y="390474"/>
                      </a:cubicBezTo>
                      <a:cubicBezTo>
                        <a:pt x="600942" y="245699"/>
                        <a:pt x="731890" y="138338"/>
                        <a:pt x="893745" y="68391"/>
                      </a:cubicBezTo>
                      <a:cubicBezTo>
                        <a:pt x="992973" y="25284"/>
                        <a:pt x="1095454" y="-1557"/>
                        <a:pt x="1203629" y="70"/>
                      </a:cubicBezTo>
                      <a:cubicBezTo>
                        <a:pt x="1310989" y="2510"/>
                        <a:pt x="1412657" y="34230"/>
                        <a:pt x="1508632" y="80591"/>
                      </a:cubicBezTo>
                      <a:cubicBezTo>
                        <a:pt x="1591593" y="120445"/>
                        <a:pt x="1662353" y="178192"/>
                        <a:pt x="1730674" y="239193"/>
                      </a:cubicBezTo>
                      <a:cubicBezTo>
                        <a:pt x="2014530" y="492955"/>
                        <a:pt x="2191840" y="838626"/>
                        <a:pt x="2289441" y="1201377"/>
                      </a:cubicBezTo>
                      <a:cubicBezTo>
                        <a:pt x="2400868" y="1615368"/>
                        <a:pt x="2387855" y="2048879"/>
                        <a:pt x="2359388" y="2472631"/>
                      </a:cubicBezTo>
                      <a:cubicBezTo>
                        <a:pt x="2354508" y="2541765"/>
                        <a:pt x="2352068" y="2610899"/>
                        <a:pt x="2343121" y="2679220"/>
                      </a:cubicBezTo>
                      <a:cubicBezTo>
                        <a:pt x="2334174" y="2748354"/>
                        <a:pt x="2312214" y="2806914"/>
                        <a:pt x="2291067" y="2871982"/>
                      </a:cubicBezTo>
                      <a:cubicBezTo>
                        <a:pt x="2203227" y="3054984"/>
                        <a:pt x="1976304" y="3047664"/>
                        <a:pt x="1802248" y="3066370"/>
                      </a:cubicBezTo>
                      <a:cubicBezTo>
                        <a:pt x="1581833" y="3089957"/>
                        <a:pt x="1360604" y="3102157"/>
                        <a:pt x="1139374" y="3102971"/>
                      </a:cubicBezTo>
                      <a:cubicBezTo>
                        <a:pt x="976706" y="3103784"/>
                        <a:pt x="814038" y="3098904"/>
                        <a:pt x="651369" y="3087517"/>
                      </a:cubicBezTo>
                      <a:cubicBezTo>
                        <a:pt x="493580" y="3076944"/>
                        <a:pt x="326032" y="3072877"/>
                        <a:pt x="174751" y="3023263"/>
                      </a:cubicBezTo>
                      <a:cubicBezTo>
                        <a:pt x="69016" y="2988290"/>
                        <a:pt x="26722" y="2907769"/>
                        <a:pt x="11269" y="2809354"/>
                      </a:cubicBezTo>
                      <a:cubicBezTo>
                        <a:pt x="4762" y="2763807"/>
                        <a:pt x="2322" y="2716633"/>
                        <a:pt x="3135" y="2668646"/>
                      </a:cubicBezTo>
                      <a:close/>
                    </a:path>
                  </a:pathLst>
                </a:custGeom>
                <a:grpFill/>
                <a:ln w="19050" cap="flat">
                  <a:solidFill>
                    <a:schemeClr val="bg1">
                      <a:lumMod val="75000"/>
                    </a:schemeClr>
                  </a:solid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xmlns="" id="{DD602784-7C20-2BFA-C1F9-5B84164188C6}"/>
                </a:ext>
              </a:extLst>
            </p:cNvPr>
            <p:cNvGrpSpPr/>
            <p:nvPr/>
          </p:nvGrpSpPr>
          <p:grpSpPr>
            <a:xfrm>
              <a:off x="7553325" y="4022196"/>
              <a:ext cx="4189500" cy="2561532"/>
              <a:chOff x="6110127" y="3035457"/>
              <a:chExt cx="5270303" cy="3222356"/>
            </a:xfrm>
          </p:grpSpPr>
          <p:sp>
            <p:nvSpPr>
              <p:cNvPr id="14" name="Freeform: Shape 13">
                <a:extLst>
                  <a:ext uri="{FF2B5EF4-FFF2-40B4-BE49-F238E27FC236}">
                    <a16:creationId xmlns:a16="http://schemas.microsoft.com/office/drawing/2014/main" xmlns="" id="{A6715A9F-29E2-6822-D38F-AD6B177998A7}"/>
                  </a:ext>
                </a:extLst>
              </p:cNvPr>
              <p:cNvSpPr/>
              <p:nvPr/>
            </p:nvSpPr>
            <p:spPr>
              <a:xfrm>
                <a:off x="6200064" y="3844841"/>
                <a:ext cx="3521510" cy="587898"/>
              </a:xfrm>
              <a:custGeom>
                <a:avLst/>
                <a:gdLst>
                  <a:gd name="connsiteX0" fmla="*/ 1834663 w 1870887"/>
                  <a:gd name="connsiteY0" fmla="*/ 191518 h 312335"/>
                  <a:gd name="connsiteX1" fmla="*/ 1529824 w 1870887"/>
                  <a:gd name="connsiteY1" fmla="*/ 64398 h 312335"/>
                  <a:gd name="connsiteX2" fmla="*/ 1359601 w 1870887"/>
                  <a:gd name="connsiteY2" fmla="*/ 44096 h 312335"/>
                  <a:gd name="connsiteX3" fmla="*/ 1212492 w 1870887"/>
                  <a:gd name="connsiteY3" fmla="*/ 24731 h 312335"/>
                  <a:gd name="connsiteX4" fmla="*/ 174602 w 1870887"/>
                  <a:gd name="connsiteY4" fmla="*/ 165282 h 312335"/>
                  <a:gd name="connsiteX5" fmla="*/ 7503 w 1870887"/>
                  <a:gd name="connsiteY5" fmla="*/ 264293 h 312335"/>
                  <a:gd name="connsiteX6" fmla="*/ 175851 w 1870887"/>
                  <a:gd name="connsiteY6" fmla="*/ 299899 h 312335"/>
                  <a:gd name="connsiteX7" fmla="*/ 1021030 w 1870887"/>
                  <a:gd name="connsiteY7" fmla="*/ 181211 h 312335"/>
                  <a:gd name="connsiteX8" fmla="*/ 1159395 w 1870887"/>
                  <a:gd name="connsiteY8" fmla="*/ 197453 h 312335"/>
                  <a:gd name="connsiteX9" fmla="*/ 1834975 w 1870887"/>
                  <a:gd name="connsiteY9" fmla="*/ 313641 h 312335"/>
                  <a:gd name="connsiteX10" fmla="*/ 1834663 w 1870887"/>
                  <a:gd name="connsiteY10" fmla="*/ 191518 h 31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0887" h="312335">
                    <a:moveTo>
                      <a:pt x="1834663" y="191518"/>
                    </a:moveTo>
                    <a:cubicBezTo>
                      <a:pt x="1745023" y="125616"/>
                      <a:pt x="1638204" y="86262"/>
                      <a:pt x="1529824" y="64398"/>
                    </a:cubicBezTo>
                    <a:cubicBezTo>
                      <a:pt x="1473604" y="53154"/>
                      <a:pt x="1416759" y="46595"/>
                      <a:pt x="1359601" y="44096"/>
                    </a:cubicBezTo>
                    <a:cubicBezTo>
                      <a:pt x="1305567" y="41598"/>
                      <a:pt x="1264339" y="36600"/>
                      <a:pt x="1212492" y="24731"/>
                    </a:cubicBezTo>
                    <a:cubicBezTo>
                      <a:pt x="865175" y="-53977"/>
                      <a:pt x="506302" y="72206"/>
                      <a:pt x="174602" y="165282"/>
                    </a:cubicBezTo>
                    <a:cubicBezTo>
                      <a:pt x="113697" y="182461"/>
                      <a:pt x="45295" y="211820"/>
                      <a:pt x="7503" y="264293"/>
                    </a:cubicBezTo>
                    <a:cubicBezTo>
                      <a:pt x="-39660" y="329883"/>
                      <a:pt x="149927" y="303334"/>
                      <a:pt x="175851" y="299899"/>
                    </a:cubicBezTo>
                    <a:cubicBezTo>
                      <a:pt x="175851" y="299899"/>
                      <a:pt x="1021030" y="181211"/>
                      <a:pt x="1021030" y="181211"/>
                    </a:cubicBezTo>
                    <a:cubicBezTo>
                      <a:pt x="1067256" y="171841"/>
                      <a:pt x="1114731" y="188083"/>
                      <a:pt x="1159395" y="197453"/>
                    </a:cubicBezTo>
                    <a:cubicBezTo>
                      <a:pt x="1274334" y="221503"/>
                      <a:pt x="1726595" y="295526"/>
                      <a:pt x="1834975" y="313641"/>
                    </a:cubicBezTo>
                    <a:cubicBezTo>
                      <a:pt x="1899004" y="303959"/>
                      <a:pt x="1868395" y="216505"/>
                      <a:pt x="1834663" y="191518"/>
                    </a:cubicBezTo>
                    <a:close/>
                  </a:path>
                </a:pathLst>
              </a:custGeom>
              <a:solidFill>
                <a:schemeClr val="accent3"/>
              </a:solidFill>
              <a:ln w="312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A4688AE-4EE9-3C62-256C-A024AF644F5F}"/>
                  </a:ext>
                </a:extLst>
              </p:cNvPr>
              <p:cNvSpPr/>
              <p:nvPr/>
            </p:nvSpPr>
            <p:spPr>
              <a:xfrm>
                <a:off x="8327969" y="3598685"/>
                <a:ext cx="975910" cy="252796"/>
              </a:xfrm>
              <a:custGeom>
                <a:avLst/>
                <a:gdLst>
                  <a:gd name="connsiteX0" fmla="*/ 407755 w 518476"/>
                  <a:gd name="connsiteY0" fmla="*/ 9648 h 134304"/>
                  <a:gd name="connsiteX1" fmla="*/ 506766 w 518476"/>
                  <a:gd name="connsiteY1" fmla="*/ 43380 h 134304"/>
                  <a:gd name="connsiteX2" fmla="*/ 513637 w 518476"/>
                  <a:gd name="connsiteY2" fmla="*/ 73052 h 134304"/>
                  <a:gd name="connsiteX3" fmla="*/ 448984 w 518476"/>
                  <a:gd name="connsiteY3" fmla="*/ 76488 h 134304"/>
                  <a:gd name="connsiteX4" fmla="*/ 358094 w 518476"/>
                  <a:gd name="connsiteY4" fmla="*/ 54937 h 134304"/>
                  <a:gd name="connsiteX5" fmla="*/ 207861 w 518476"/>
                  <a:gd name="connsiteY5" fmla="*/ 49939 h 134304"/>
                  <a:gd name="connsiteX6" fmla="*/ 96982 w 518476"/>
                  <a:gd name="connsiteY6" fmla="*/ 109595 h 134304"/>
                  <a:gd name="connsiteX7" fmla="*/ 79491 w 518476"/>
                  <a:gd name="connsiteY7" fmla="*/ 131147 h 134304"/>
                  <a:gd name="connsiteX8" fmla="*/ 2969 w 518476"/>
                  <a:gd name="connsiteY8" fmla="*/ 131147 h 134304"/>
                  <a:gd name="connsiteX9" fmla="*/ 22334 w 518476"/>
                  <a:gd name="connsiteY9" fmla="*/ 83047 h 134304"/>
                  <a:gd name="connsiteX10" fmla="*/ 72307 w 518476"/>
                  <a:gd name="connsiteY10" fmla="*/ 24328 h 134304"/>
                  <a:gd name="connsiteX11" fmla="*/ 135087 w 518476"/>
                  <a:gd name="connsiteY11" fmla="*/ 2777 h 134304"/>
                  <a:gd name="connsiteX12" fmla="*/ 407755 w 518476"/>
                  <a:gd name="connsiteY12" fmla="*/ 9648 h 13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76" h="134304">
                    <a:moveTo>
                      <a:pt x="407755" y="9648"/>
                    </a:moveTo>
                    <a:cubicBezTo>
                      <a:pt x="439926" y="18706"/>
                      <a:pt x="477094" y="27764"/>
                      <a:pt x="506766" y="43380"/>
                    </a:cubicBezTo>
                    <a:cubicBezTo>
                      <a:pt x="521445" y="51189"/>
                      <a:pt x="523007" y="58685"/>
                      <a:pt x="513637" y="73052"/>
                    </a:cubicBezTo>
                    <a:cubicBezTo>
                      <a:pt x="498020" y="87732"/>
                      <a:pt x="474595" y="83984"/>
                      <a:pt x="448984" y="76488"/>
                    </a:cubicBezTo>
                    <a:cubicBezTo>
                      <a:pt x="418062" y="67118"/>
                      <a:pt x="394013" y="59310"/>
                      <a:pt x="358094" y="54937"/>
                    </a:cubicBezTo>
                    <a:cubicBezTo>
                      <a:pt x="313430" y="49627"/>
                      <a:pt x="252837" y="50252"/>
                      <a:pt x="207861" y="49939"/>
                    </a:cubicBezTo>
                    <a:cubicBezTo>
                      <a:pt x="151328" y="49627"/>
                      <a:pt x="123218" y="69304"/>
                      <a:pt x="96982" y="109595"/>
                    </a:cubicBezTo>
                    <a:cubicBezTo>
                      <a:pt x="91985" y="117404"/>
                      <a:pt x="87924" y="126149"/>
                      <a:pt x="79491" y="131147"/>
                    </a:cubicBezTo>
                    <a:cubicBezTo>
                      <a:pt x="66685" y="137081"/>
                      <a:pt x="7029" y="136456"/>
                      <a:pt x="2969" y="131147"/>
                    </a:cubicBezTo>
                    <a:cubicBezTo>
                      <a:pt x="-7963" y="117091"/>
                      <a:pt x="14213" y="93354"/>
                      <a:pt x="22334" y="83047"/>
                    </a:cubicBezTo>
                    <a:cubicBezTo>
                      <a:pt x="37951" y="63057"/>
                      <a:pt x="53567" y="41506"/>
                      <a:pt x="72307" y="24328"/>
                    </a:cubicBezTo>
                    <a:cubicBezTo>
                      <a:pt x="91048" y="6837"/>
                      <a:pt x="111349" y="4026"/>
                      <a:pt x="135087" y="2777"/>
                    </a:cubicBezTo>
                    <a:cubicBezTo>
                      <a:pt x="144457" y="1840"/>
                      <a:pt x="351847" y="-5969"/>
                      <a:pt x="407755" y="9648"/>
                    </a:cubicBezTo>
                    <a:close/>
                  </a:path>
                </a:pathLst>
              </a:custGeom>
              <a:solidFill>
                <a:schemeClr val="accent1">
                  <a:lumMod val="75000"/>
                </a:schemeClr>
              </a:solidFill>
              <a:ln w="312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833B3015-7199-D16A-6039-9BC3CE6D1AB4}"/>
                  </a:ext>
                </a:extLst>
              </p:cNvPr>
              <p:cNvSpPr/>
              <p:nvPr/>
            </p:nvSpPr>
            <p:spPr>
              <a:xfrm>
                <a:off x="9411744" y="4792503"/>
                <a:ext cx="76429" cy="76429"/>
              </a:xfrm>
              <a:custGeom>
                <a:avLst/>
                <a:gdLst>
                  <a:gd name="connsiteX0" fmla="*/ 40926 w 40603"/>
                  <a:gd name="connsiteY0" fmla="*/ 16939 h 40603"/>
                  <a:gd name="connsiteX1" fmla="*/ 19687 w 40603"/>
                  <a:gd name="connsiteY1" fmla="*/ 40677 h 40603"/>
                  <a:gd name="connsiteX2" fmla="*/ 10 w 40603"/>
                  <a:gd name="connsiteY2" fmla="*/ 19750 h 40603"/>
                  <a:gd name="connsiteX3" fmla="*/ 22810 w 40603"/>
                  <a:gd name="connsiteY3" fmla="*/ 73 h 40603"/>
                  <a:gd name="connsiteX4" fmla="*/ 40926 w 40603"/>
                  <a:gd name="connsiteY4" fmla="*/ 16939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926" y="16939"/>
                    </a:moveTo>
                    <a:cubicBezTo>
                      <a:pt x="40613" y="33806"/>
                      <a:pt x="32805" y="40989"/>
                      <a:pt x="19687" y="40677"/>
                    </a:cubicBezTo>
                    <a:cubicBezTo>
                      <a:pt x="6881" y="40364"/>
                      <a:pt x="-302" y="32869"/>
                      <a:pt x="10" y="19750"/>
                    </a:cubicBezTo>
                    <a:cubicBezTo>
                      <a:pt x="322" y="7257"/>
                      <a:pt x="9692" y="-864"/>
                      <a:pt x="22810" y="73"/>
                    </a:cubicBezTo>
                    <a:cubicBezTo>
                      <a:pt x="35616" y="1010"/>
                      <a:pt x="40926" y="9131"/>
                      <a:pt x="40926" y="16939"/>
                    </a:cubicBezTo>
                    <a:close/>
                  </a:path>
                </a:pathLst>
              </a:custGeom>
              <a:solidFill>
                <a:srgbClr val="0096B9"/>
              </a:solidFill>
              <a:ln w="312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AB68692E-44C3-C697-452B-1223CD372495}"/>
                  </a:ext>
                </a:extLst>
              </p:cNvPr>
              <p:cNvSpPr/>
              <p:nvPr/>
            </p:nvSpPr>
            <p:spPr>
              <a:xfrm>
                <a:off x="9653377" y="5034814"/>
                <a:ext cx="70547" cy="76429"/>
              </a:xfrm>
              <a:custGeom>
                <a:avLst/>
                <a:gdLst>
                  <a:gd name="connsiteX0" fmla="*/ 18747 w 37480"/>
                  <a:gd name="connsiteY0" fmla="*/ 42813 h 40603"/>
                  <a:gd name="connsiteX1" fmla="*/ 7 w 37480"/>
                  <a:gd name="connsiteY1" fmla="*/ 22199 h 40603"/>
                  <a:gd name="connsiteX2" fmla="*/ 19372 w 37480"/>
                  <a:gd name="connsiteY2" fmla="*/ 23 h 40603"/>
                  <a:gd name="connsiteX3" fmla="*/ 40298 w 37480"/>
                  <a:gd name="connsiteY3" fmla="*/ 22199 h 40603"/>
                  <a:gd name="connsiteX4" fmla="*/ 18747 w 37480"/>
                  <a:gd name="connsiteY4" fmla="*/ 42813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0" h="40603">
                    <a:moveTo>
                      <a:pt x="18747" y="42813"/>
                    </a:moveTo>
                    <a:cubicBezTo>
                      <a:pt x="7503" y="41564"/>
                      <a:pt x="319" y="35004"/>
                      <a:pt x="7" y="22199"/>
                    </a:cubicBezTo>
                    <a:cubicBezTo>
                      <a:pt x="-305" y="11892"/>
                      <a:pt x="9689" y="335"/>
                      <a:pt x="19372" y="23"/>
                    </a:cubicBezTo>
                    <a:cubicBezTo>
                      <a:pt x="29367" y="-602"/>
                      <a:pt x="40923" y="11579"/>
                      <a:pt x="40298" y="22199"/>
                    </a:cubicBezTo>
                    <a:cubicBezTo>
                      <a:pt x="39986" y="34380"/>
                      <a:pt x="31865" y="42813"/>
                      <a:pt x="18747" y="42813"/>
                    </a:cubicBezTo>
                    <a:close/>
                  </a:path>
                </a:pathLst>
              </a:custGeom>
              <a:solidFill>
                <a:srgbClr val="0096B9"/>
              </a:solidFill>
              <a:ln w="312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6D33EF17-37E0-48D7-BD41-F7F6C325F704}"/>
                  </a:ext>
                </a:extLst>
              </p:cNvPr>
              <p:cNvSpPr/>
              <p:nvPr/>
            </p:nvSpPr>
            <p:spPr>
              <a:xfrm>
                <a:off x="8288877" y="4281154"/>
                <a:ext cx="76429" cy="76429"/>
              </a:xfrm>
              <a:custGeom>
                <a:avLst/>
                <a:gdLst>
                  <a:gd name="connsiteX0" fmla="*/ 40604 w 40603"/>
                  <a:gd name="connsiteY0" fmla="*/ 20310 h 40603"/>
                  <a:gd name="connsiteX1" fmla="*/ 20302 w 40603"/>
                  <a:gd name="connsiteY1" fmla="*/ 40611 h 40603"/>
                  <a:gd name="connsiteX2" fmla="*/ 0 w 40603"/>
                  <a:gd name="connsiteY2" fmla="*/ 20934 h 40603"/>
                  <a:gd name="connsiteX3" fmla="*/ 19989 w 40603"/>
                  <a:gd name="connsiteY3" fmla="*/ 8 h 40603"/>
                  <a:gd name="connsiteX4" fmla="*/ 40604 w 40603"/>
                  <a:gd name="connsiteY4" fmla="*/ 20310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604" y="20310"/>
                    </a:moveTo>
                    <a:cubicBezTo>
                      <a:pt x="40604" y="32178"/>
                      <a:pt x="32170" y="40611"/>
                      <a:pt x="20302" y="40611"/>
                    </a:cubicBezTo>
                    <a:cubicBezTo>
                      <a:pt x="6871" y="40611"/>
                      <a:pt x="312" y="34365"/>
                      <a:pt x="0" y="20934"/>
                    </a:cubicBezTo>
                    <a:cubicBezTo>
                      <a:pt x="0" y="8753"/>
                      <a:pt x="7808" y="320"/>
                      <a:pt x="19989" y="8"/>
                    </a:cubicBezTo>
                    <a:cubicBezTo>
                      <a:pt x="31546" y="-305"/>
                      <a:pt x="40604" y="8753"/>
                      <a:pt x="40604" y="20310"/>
                    </a:cubicBezTo>
                    <a:close/>
                  </a:path>
                </a:pathLst>
              </a:custGeom>
              <a:solidFill>
                <a:srgbClr val="0096B9"/>
              </a:solidFill>
              <a:ln w="312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99418743-A1CC-C4A1-86E6-B1E1F28BF249}"/>
                  </a:ext>
                </a:extLst>
              </p:cNvPr>
              <p:cNvSpPr/>
              <p:nvPr/>
            </p:nvSpPr>
            <p:spPr>
              <a:xfrm>
                <a:off x="9794507" y="3418528"/>
                <a:ext cx="1099370" cy="846574"/>
              </a:xfrm>
              <a:custGeom>
                <a:avLst/>
                <a:gdLst>
                  <a:gd name="connsiteX0" fmla="*/ 29036 w 584066"/>
                  <a:gd name="connsiteY0" fmla="*/ 438622 h 449762"/>
                  <a:gd name="connsiteX1" fmla="*/ 1238 w 584066"/>
                  <a:gd name="connsiteY1" fmla="*/ 324307 h 449762"/>
                  <a:gd name="connsiteX2" fmla="*/ 171773 w 584066"/>
                  <a:gd name="connsiteY2" fmla="*/ 95053 h 449762"/>
                  <a:gd name="connsiteX3" fmla="*/ 457247 w 584066"/>
                  <a:gd name="connsiteY3" fmla="*/ 1665 h 449762"/>
                  <a:gd name="connsiteX4" fmla="*/ 578121 w 584066"/>
                  <a:gd name="connsiteY4" fmla="*/ 49140 h 449762"/>
                  <a:gd name="connsiteX5" fmla="*/ 534082 w 584066"/>
                  <a:gd name="connsiteY5" fmla="*/ 103798 h 449762"/>
                  <a:gd name="connsiteX6" fmla="*/ 85256 w 584066"/>
                  <a:gd name="connsiteY6" fmla="*/ 433624 h 449762"/>
                  <a:gd name="connsiteX7" fmla="*/ 29036 w 584066"/>
                  <a:gd name="connsiteY7" fmla="*/ 438622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066" h="449762">
                    <a:moveTo>
                      <a:pt x="29036" y="438622"/>
                    </a:moveTo>
                    <a:cubicBezTo>
                      <a:pt x="6547" y="410824"/>
                      <a:pt x="-3760" y="350231"/>
                      <a:pt x="1238" y="324307"/>
                    </a:cubicBezTo>
                    <a:cubicBezTo>
                      <a:pt x="20290" y="230919"/>
                      <a:pt x="95251" y="147213"/>
                      <a:pt x="171773" y="95053"/>
                    </a:cubicBezTo>
                    <a:cubicBezTo>
                      <a:pt x="247670" y="43518"/>
                      <a:pt x="362922" y="-10204"/>
                      <a:pt x="457247" y="1665"/>
                    </a:cubicBezTo>
                    <a:cubicBezTo>
                      <a:pt x="490979" y="5725"/>
                      <a:pt x="549698" y="25402"/>
                      <a:pt x="578121" y="49140"/>
                    </a:cubicBezTo>
                    <a:cubicBezTo>
                      <a:pt x="600921" y="69442"/>
                      <a:pt x="557819" y="86620"/>
                      <a:pt x="534082" y="103798"/>
                    </a:cubicBezTo>
                    <a:cubicBezTo>
                      <a:pt x="417893" y="189066"/>
                      <a:pt x="225495" y="322121"/>
                      <a:pt x="85256" y="433624"/>
                    </a:cubicBezTo>
                    <a:cubicBezTo>
                      <a:pt x="57771" y="455488"/>
                      <a:pt x="43403" y="456112"/>
                      <a:pt x="29036" y="438622"/>
                    </a:cubicBezTo>
                    <a:close/>
                  </a:path>
                </a:pathLst>
              </a:custGeom>
              <a:solidFill>
                <a:schemeClr val="accent3"/>
              </a:solidFill>
              <a:ln w="312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BE8EE93C-1EC1-6766-E2F9-4F7D780067F2}"/>
                  </a:ext>
                </a:extLst>
              </p:cNvPr>
              <p:cNvSpPr/>
              <p:nvPr/>
            </p:nvSpPr>
            <p:spPr>
              <a:xfrm>
                <a:off x="10877933" y="3035457"/>
                <a:ext cx="417407" cy="435045"/>
              </a:xfrm>
              <a:custGeom>
                <a:avLst/>
                <a:gdLst>
                  <a:gd name="connsiteX0" fmla="*/ 215537 w 221757"/>
                  <a:gd name="connsiteY0" fmla="*/ 42767 h 231127"/>
                  <a:gd name="connsiteX1" fmla="*/ 42504 w 221757"/>
                  <a:gd name="connsiteY1" fmla="*/ 233292 h 231127"/>
                  <a:gd name="connsiteX2" fmla="*/ 24076 w 221757"/>
                  <a:gd name="connsiteY2" fmla="*/ 106484 h 231127"/>
                  <a:gd name="connsiteX3" fmla="*/ 204293 w 221757"/>
                  <a:gd name="connsiteY3" fmla="*/ 914 h 231127"/>
                  <a:gd name="connsiteX4" fmla="*/ 215537 w 221757"/>
                  <a:gd name="connsiteY4" fmla="*/ 42767 h 2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7" h="231127">
                    <a:moveTo>
                      <a:pt x="215537" y="42767"/>
                    </a:moveTo>
                    <a:cubicBezTo>
                      <a:pt x="192112" y="74625"/>
                      <a:pt x="100286" y="178321"/>
                      <a:pt x="42504" y="233292"/>
                    </a:cubicBezTo>
                    <a:cubicBezTo>
                      <a:pt x="-22774" y="220486"/>
                      <a:pt x="651" y="144276"/>
                      <a:pt x="24076" y="106484"/>
                    </a:cubicBezTo>
                    <a:cubicBezTo>
                      <a:pt x="65304" y="39644"/>
                      <a:pt x="124335" y="-7206"/>
                      <a:pt x="204293" y="914"/>
                    </a:cubicBezTo>
                    <a:cubicBezTo>
                      <a:pt x="228343" y="3413"/>
                      <a:pt x="226469" y="21528"/>
                      <a:pt x="215537" y="42767"/>
                    </a:cubicBezTo>
                    <a:close/>
                  </a:path>
                </a:pathLst>
              </a:custGeom>
              <a:solidFill>
                <a:schemeClr val="accent3"/>
              </a:solidFill>
              <a:ln w="312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EB37BEC5-1C8E-D8FC-4B95-3E422A2F3DC4}"/>
                  </a:ext>
                </a:extLst>
              </p:cNvPr>
              <p:cNvSpPr/>
              <p:nvPr/>
            </p:nvSpPr>
            <p:spPr>
              <a:xfrm>
                <a:off x="8223416" y="3148289"/>
                <a:ext cx="3157014" cy="2663180"/>
              </a:xfrm>
              <a:custGeom>
                <a:avLst/>
                <a:gdLst>
                  <a:gd name="connsiteX0" fmla="*/ 1656422 w 1677239"/>
                  <a:gd name="connsiteY0" fmla="*/ 0 h 1414877"/>
                  <a:gd name="connsiteX1" fmla="*/ 1648926 w 1677239"/>
                  <a:gd name="connsiteY1" fmla="*/ 937 h 1414877"/>
                  <a:gd name="connsiteX2" fmla="*/ 1578338 w 1677239"/>
                  <a:gd name="connsiteY2" fmla="*/ 71212 h 1414877"/>
                  <a:gd name="connsiteX3" fmla="*/ 1485574 w 1677239"/>
                  <a:gd name="connsiteY3" fmla="*/ 173346 h 1414877"/>
                  <a:gd name="connsiteX4" fmla="*/ 1222276 w 1677239"/>
                  <a:gd name="connsiteY4" fmla="*/ 370429 h 1414877"/>
                  <a:gd name="connsiteX5" fmla="*/ 1019570 w 1677239"/>
                  <a:gd name="connsiteY5" fmla="*/ 521287 h 1414877"/>
                  <a:gd name="connsiteX6" fmla="*/ 882143 w 1677239"/>
                  <a:gd name="connsiteY6" fmla="*/ 632479 h 1414877"/>
                  <a:gd name="connsiteX7" fmla="*/ 802810 w 1677239"/>
                  <a:gd name="connsiteY7" fmla="*/ 681515 h 1414877"/>
                  <a:gd name="connsiteX8" fmla="*/ 714106 w 1677239"/>
                  <a:gd name="connsiteY8" fmla="*/ 689948 h 1414877"/>
                  <a:gd name="connsiteX9" fmla="*/ 335556 w 1677239"/>
                  <a:gd name="connsiteY9" fmla="*/ 620922 h 1414877"/>
                  <a:gd name="connsiteX10" fmla="*/ 145969 w 1677239"/>
                  <a:gd name="connsiteY10" fmla="*/ 588439 h 1414877"/>
                  <a:gd name="connsiteX11" fmla="*/ 237483 w 1677239"/>
                  <a:gd name="connsiteY11" fmla="*/ 446952 h 1414877"/>
                  <a:gd name="connsiteX12" fmla="*/ 325874 w 1677239"/>
                  <a:gd name="connsiteY12" fmla="*/ 440705 h 1414877"/>
                  <a:gd name="connsiteX13" fmla="*/ 415514 w 1677239"/>
                  <a:gd name="connsiteY13" fmla="*/ 446014 h 1414877"/>
                  <a:gd name="connsiteX14" fmla="*/ 689432 w 1677239"/>
                  <a:gd name="connsiteY14" fmla="*/ 476623 h 1414877"/>
                  <a:gd name="connsiteX15" fmla="*/ 747214 w 1677239"/>
                  <a:gd name="connsiteY15" fmla="*/ 457259 h 1414877"/>
                  <a:gd name="connsiteX16" fmla="*/ 756584 w 1677239"/>
                  <a:gd name="connsiteY16" fmla="*/ 411033 h 1414877"/>
                  <a:gd name="connsiteX17" fmla="*/ 651327 w 1677239"/>
                  <a:gd name="connsiteY17" fmla="*/ 394479 h 1414877"/>
                  <a:gd name="connsiteX18" fmla="*/ 314942 w 1677239"/>
                  <a:gd name="connsiteY18" fmla="*/ 363870 h 1414877"/>
                  <a:gd name="connsiteX19" fmla="*/ 157838 w 1677239"/>
                  <a:gd name="connsiteY19" fmla="*/ 382923 h 1414877"/>
                  <a:gd name="connsiteX20" fmla="*/ 65699 w 1677239"/>
                  <a:gd name="connsiteY20" fmla="*/ 467253 h 1414877"/>
                  <a:gd name="connsiteX21" fmla="*/ 733 w 1677239"/>
                  <a:gd name="connsiteY21" fmla="*/ 580631 h 1414877"/>
                  <a:gd name="connsiteX22" fmla="*/ 56641 w 1677239"/>
                  <a:gd name="connsiteY22" fmla="*/ 694321 h 1414877"/>
                  <a:gd name="connsiteX23" fmla="*/ 154090 w 1677239"/>
                  <a:gd name="connsiteY23" fmla="*/ 784273 h 1414877"/>
                  <a:gd name="connsiteX24" fmla="*/ 197192 w 1677239"/>
                  <a:gd name="connsiteY24" fmla="*/ 811447 h 1414877"/>
                  <a:gd name="connsiteX25" fmla="*/ 252163 w 1677239"/>
                  <a:gd name="connsiteY25" fmla="*/ 823315 h 1414877"/>
                  <a:gd name="connsiteX26" fmla="*/ 523270 w 1677239"/>
                  <a:gd name="connsiteY26" fmla="*/ 892029 h 1414877"/>
                  <a:gd name="connsiteX27" fmla="*/ 575117 w 1677239"/>
                  <a:gd name="connsiteY27" fmla="*/ 935756 h 1414877"/>
                  <a:gd name="connsiteX28" fmla="*/ 583238 w 1677239"/>
                  <a:gd name="connsiteY28" fmla="*/ 987604 h 1414877"/>
                  <a:gd name="connsiteX29" fmla="*/ 73195 w 1677239"/>
                  <a:gd name="connsiteY29" fmla="*/ 1232162 h 1414877"/>
                  <a:gd name="connsiteX30" fmla="*/ 67885 w 1677239"/>
                  <a:gd name="connsiteY30" fmla="*/ 1263083 h 1414877"/>
                  <a:gd name="connsiteX31" fmla="*/ 160649 w 1677239"/>
                  <a:gd name="connsiteY31" fmla="*/ 1388954 h 1414877"/>
                  <a:gd name="connsiteX32" fmla="*/ 208436 w 1677239"/>
                  <a:gd name="connsiteY32" fmla="*/ 1409881 h 1414877"/>
                  <a:gd name="connsiteX33" fmla="*/ 754398 w 1677239"/>
                  <a:gd name="connsiteY33" fmla="*/ 1168133 h 1414877"/>
                  <a:gd name="connsiteX34" fmla="*/ 815928 w 1677239"/>
                  <a:gd name="connsiteY34" fmla="*/ 1170320 h 1414877"/>
                  <a:gd name="connsiteX35" fmla="*/ 870899 w 1677239"/>
                  <a:gd name="connsiteY35" fmla="*/ 1131903 h 1414877"/>
                  <a:gd name="connsiteX36" fmla="*/ 920560 w 1677239"/>
                  <a:gd name="connsiteY36" fmla="*/ 1052882 h 1414877"/>
                  <a:gd name="connsiteX37" fmla="*/ 850597 w 1677239"/>
                  <a:gd name="connsiteY37" fmla="*/ 764284 h 1414877"/>
                  <a:gd name="connsiteX38" fmla="*/ 953355 w 1677239"/>
                  <a:gd name="connsiteY38" fmla="*/ 661213 h 1414877"/>
                  <a:gd name="connsiteX39" fmla="*/ 1374695 w 1677239"/>
                  <a:gd name="connsiteY39" fmla="*/ 329826 h 1414877"/>
                  <a:gd name="connsiteX40" fmla="*/ 1594892 w 1677239"/>
                  <a:gd name="connsiteY40" fmla="*/ 135241 h 1414877"/>
                  <a:gd name="connsiteX41" fmla="*/ 1678285 w 1677239"/>
                  <a:gd name="connsiteY41" fmla="*/ 24362 h 1414877"/>
                  <a:gd name="connsiteX42" fmla="*/ 1656422 w 1677239"/>
                  <a:gd name="connsiteY42" fmla="*/ 0 h 1414877"/>
                  <a:gd name="connsiteX43" fmla="*/ 341491 w 1677239"/>
                  <a:gd name="connsiteY43" fmla="*/ 827063 h 1414877"/>
                  <a:gd name="connsiteX44" fmla="*/ 341178 w 1677239"/>
                  <a:gd name="connsiteY44" fmla="*/ 826751 h 1414877"/>
                  <a:gd name="connsiteX45" fmla="*/ 341491 w 1677239"/>
                  <a:gd name="connsiteY45" fmla="*/ 827063 h 1414877"/>
                  <a:gd name="connsiteX46" fmla="*/ 341491 w 1677239"/>
                  <a:gd name="connsiteY46" fmla="*/ 827063 h 141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7239" h="1414877">
                    <a:moveTo>
                      <a:pt x="1656422" y="0"/>
                    </a:moveTo>
                    <a:cubicBezTo>
                      <a:pt x="1654860" y="0"/>
                      <a:pt x="1650487" y="312"/>
                      <a:pt x="1648926" y="937"/>
                    </a:cubicBezTo>
                    <a:cubicBezTo>
                      <a:pt x="1629873" y="10307"/>
                      <a:pt x="1601138" y="45601"/>
                      <a:pt x="1578338" y="71212"/>
                    </a:cubicBezTo>
                    <a:cubicBezTo>
                      <a:pt x="1546480" y="107131"/>
                      <a:pt x="1517745" y="137740"/>
                      <a:pt x="1485574" y="173346"/>
                    </a:cubicBezTo>
                    <a:cubicBezTo>
                      <a:pt x="1419359" y="246745"/>
                      <a:pt x="1321598" y="307650"/>
                      <a:pt x="1222276" y="370429"/>
                    </a:cubicBezTo>
                    <a:cubicBezTo>
                      <a:pt x="1157622" y="411345"/>
                      <a:pt x="1078602" y="472563"/>
                      <a:pt x="1019570" y="521287"/>
                    </a:cubicBezTo>
                    <a:cubicBezTo>
                      <a:pt x="974906" y="558143"/>
                      <a:pt x="929930" y="598122"/>
                      <a:pt x="882143" y="632479"/>
                    </a:cubicBezTo>
                    <a:cubicBezTo>
                      <a:pt x="856844" y="650594"/>
                      <a:pt x="830608" y="667148"/>
                      <a:pt x="802810" y="681515"/>
                    </a:cubicBezTo>
                    <a:cubicBezTo>
                      <a:pt x="769390" y="698694"/>
                      <a:pt x="750650" y="697444"/>
                      <a:pt x="714106" y="689948"/>
                    </a:cubicBezTo>
                    <a:cubicBezTo>
                      <a:pt x="588548" y="664024"/>
                      <a:pt x="462052" y="642161"/>
                      <a:pt x="335556" y="620922"/>
                    </a:cubicBezTo>
                    <a:cubicBezTo>
                      <a:pt x="272465" y="610303"/>
                      <a:pt x="208748" y="600933"/>
                      <a:pt x="145969" y="588439"/>
                    </a:cubicBezTo>
                    <a:cubicBezTo>
                      <a:pt x="91310" y="577508"/>
                      <a:pt x="211559" y="456634"/>
                      <a:pt x="237483" y="446952"/>
                    </a:cubicBezTo>
                    <a:cubicBezTo>
                      <a:pt x="265593" y="436644"/>
                      <a:pt x="296514" y="438518"/>
                      <a:pt x="325874" y="440705"/>
                    </a:cubicBezTo>
                    <a:cubicBezTo>
                      <a:pt x="356171" y="442891"/>
                      <a:pt x="385842" y="442579"/>
                      <a:pt x="415514" y="446014"/>
                    </a:cubicBezTo>
                    <a:cubicBezTo>
                      <a:pt x="507028" y="456322"/>
                      <a:pt x="594795" y="464130"/>
                      <a:pt x="689432" y="476623"/>
                    </a:cubicBezTo>
                    <a:cubicBezTo>
                      <a:pt x="713794" y="479747"/>
                      <a:pt x="740030" y="469752"/>
                      <a:pt x="747214" y="457259"/>
                    </a:cubicBezTo>
                    <a:cubicBezTo>
                      <a:pt x="752836" y="442579"/>
                      <a:pt x="764080" y="416967"/>
                      <a:pt x="756584" y="411033"/>
                    </a:cubicBezTo>
                    <a:cubicBezTo>
                      <a:pt x="745028" y="401663"/>
                      <a:pt x="732534" y="402600"/>
                      <a:pt x="651327" y="394479"/>
                    </a:cubicBezTo>
                    <a:cubicBezTo>
                      <a:pt x="589172" y="388232"/>
                      <a:pt x="384905" y="366057"/>
                      <a:pt x="314942" y="363870"/>
                    </a:cubicBezTo>
                    <a:cubicBezTo>
                      <a:pt x="261533" y="361996"/>
                      <a:pt x="222803" y="353563"/>
                      <a:pt x="157838" y="382923"/>
                    </a:cubicBezTo>
                    <a:cubicBezTo>
                      <a:pt x="119108" y="400414"/>
                      <a:pt x="90998" y="434771"/>
                      <a:pt x="65699" y="467253"/>
                    </a:cubicBezTo>
                    <a:cubicBezTo>
                      <a:pt x="40087" y="500361"/>
                      <a:pt x="5418" y="537216"/>
                      <a:pt x="733" y="580631"/>
                    </a:cubicBezTo>
                    <a:cubicBezTo>
                      <a:pt x="-4889" y="633728"/>
                      <a:pt x="22597" y="659964"/>
                      <a:pt x="56641" y="694321"/>
                    </a:cubicBezTo>
                    <a:cubicBezTo>
                      <a:pt x="87875" y="725554"/>
                      <a:pt x="121294" y="754289"/>
                      <a:pt x="154090" y="784273"/>
                    </a:cubicBezTo>
                    <a:cubicBezTo>
                      <a:pt x="173454" y="802077"/>
                      <a:pt x="166583" y="802701"/>
                      <a:pt x="197192" y="811447"/>
                    </a:cubicBezTo>
                    <a:cubicBezTo>
                      <a:pt x="215307" y="816444"/>
                      <a:pt x="234047" y="818943"/>
                      <a:pt x="252163" y="823315"/>
                    </a:cubicBezTo>
                    <a:cubicBezTo>
                      <a:pt x="342428" y="845803"/>
                      <a:pt x="433005" y="868292"/>
                      <a:pt x="523270" y="892029"/>
                    </a:cubicBezTo>
                    <a:cubicBezTo>
                      <a:pt x="560125" y="901711"/>
                      <a:pt x="553879" y="901087"/>
                      <a:pt x="575117" y="935756"/>
                    </a:cubicBezTo>
                    <a:cubicBezTo>
                      <a:pt x="586986" y="954808"/>
                      <a:pt x="609787" y="975110"/>
                      <a:pt x="583238" y="987604"/>
                    </a:cubicBezTo>
                    <a:cubicBezTo>
                      <a:pt x="519834" y="1017588"/>
                      <a:pt x="184699" y="1177191"/>
                      <a:pt x="73195" y="1232162"/>
                    </a:cubicBezTo>
                    <a:cubicBezTo>
                      <a:pt x="51644" y="1242781"/>
                      <a:pt x="57266" y="1249965"/>
                      <a:pt x="67885" y="1263083"/>
                    </a:cubicBezTo>
                    <a:cubicBezTo>
                      <a:pt x="100993" y="1304624"/>
                      <a:pt x="131289" y="1346789"/>
                      <a:pt x="160649" y="1388954"/>
                    </a:cubicBezTo>
                    <a:cubicBezTo>
                      <a:pt x="180326" y="1417377"/>
                      <a:pt x="181888" y="1422374"/>
                      <a:pt x="208436" y="1409881"/>
                    </a:cubicBezTo>
                    <a:cubicBezTo>
                      <a:pt x="238108" y="1395826"/>
                      <a:pt x="649453" y="1213110"/>
                      <a:pt x="754398" y="1168133"/>
                    </a:cubicBezTo>
                    <a:cubicBezTo>
                      <a:pt x="785944" y="1154703"/>
                      <a:pt x="795001" y="1166884"/>
                      <a:pt x="815928" y="1170320"/>
                    </a:cubicBezTo>
                    <a:cubicBezTo>
                      <a:pt x="833731" y="1173131"/>
                      <a:pt x="849660" y="1153141"/>
                      <a:pt x="870899" y="1131903"/>
                    </a:cubicBezTo>
                    <a:cubicBezTo>
                      <a:pt x="912127" y="1090674"/>
                      <a:pt x="931492" y="1084428"/>
                      <a:pt x="920560" y="1052882"/>
                    </a:cubicBezTo>
                    <a:cubicBezTo>
                      <a:pt x="905256" y="1008530"/>
                      <a:pt x="859030" y="816132"/>
                      <a:pt x="850597" y="764284"/>
                    </a:cubicBezTo>
                    <a:cubicBezTo>
                      <a:pt x="881518" y="736174"/>
                      <a:pt x="924933" y="694946"/>
                      <a:pt x="953355" y="661213"/>
                    </a:cubicBezTo>
                    <a:cubicBezTo>
                      <a:pt x="1072043" y="519413"/>
                      <a:pt x="1226961" y="424776"/>
                      <a:pt x="1374695" y="329826"/>
                    </a:cubicBezTo>
                    <a:cubicBezTo>
                      <a:pt x="1471519" y="267671"/>
                      <a:pt x="1514622" y="228942"/>
                      <a:pt x="1594892" y="135241"/>
                    </a:cubicBezTo>
                    <a:cubicBezTo>
                      <a:pt x="1612070" y="115252"/>
                      <a:pt x="1679222" y="51848"/>
                      <a:pt x="1678285" y="24362"/>
                    </a:cubicBezTo>
                    <a:cubicBezTo>
                      <a:pt x="1678285" y="10619"/>
                      <a:pt x="1671726" y="5622"/>
                      <a:pt x="1656422" y="0"/>
                    </a:cubicBezTo>
                    <a:close/>
                    <a:moveTo>
                      <a:pt x="341491" y="827063"/>
                    </a:moveTo>
                    <a:cubicBezTo>
                      <a:pt x="341491" y="827063"/>
                      <a:pt x="341491" y="826751"/>
                      <a:pt x="341178" y="826751"/>
                    </a:cubicBezTo>
                    <a:cubicBezTo>
                      <a:pt x="341491" y="826751"/>
                      <a:pt x="341491" y="826751"/>
                      <a:pt x="341491" y="827063"/>
                    </a:cubicBezTo>
                    <a:cubicBezTo>
                      <a:pt x="341803" y="826751"/>
                      <a:pt x="341491" y="826751"/>
                      <a:pt x="341491" y="827063"/>
                    </a:cubicBezTo>
                    <a:close/>
                  </a:path>
                </a:pathLst>
              </a:custGeom>
              <a:solidFill>
                <a:schemeClr val="accent1"/>
              </a:solidFill>
              <a:ln w="312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0A74A486-0A86-22B7-5874-11F0995C229B}"/>
                  </a:ext>
                </a:extLst>
              </p:cNvPr>
              <p:cNvSpPr/>
              <p:nvPr/>
            </p:nvSpPr>
            <p:spPr>
              <a:xfrm>
                <a:off x="9691014" y="4548076"/>
                <a:ext cx="82306" cy="82306"/>
              </a:xfrm>
              <a:custGeom>
                <a:avLst/>
                <a:gdLst>
                  <a:gd name="connsiteX0" fmla="*/ 45601 w 43726"/>
                  <a:gd name="connsiteY0" fmla="*/ 22800 h 43726"/>
                  <a:gd name="connsiteX1" fmla="*/ 22801 w 43726"/>
                  <a:gd name="connsiteY1" fmla="*/ 45601 h 43726"/>
                  <a:gd name="connsiteX2" fmla="*/ 0 w 43726"/>
                  <a:gd name="connsiteY2" fmla="*/ 22800 h 43726"/>
                  <a:gd name="connsiteX3" fmla="*/ 22801 w 43726"/>
                  <a:gd name="connsiteY3" fmla="*/ 0 h 43726"/>
                  <a:gd name="connsiteX4" fmla="*/ 45601 w 43726"/>
                  <a:gd name="connsiteY4" fmla="*/ 22800 h 4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6" h="43726">
                    <a:moveTo>
                      <a:pt x="45601" y="22800"/>
                    </a:moveTo>
                    <a:cubicBezTo>
                      <a:pt x="45601" y="35393"/>
                      <a:pt x="35393" y="45601"/>
                      <a:pt x="22801" y="45601"/>
                    </a:cubicBezTo>
                    <a:cubicBezTo>
                      <a:pt x="10208" y="45601"/>
                      <a:pt x="0" y="35393"/>
                      <a:pt x="0" y="22800"/>
                    </a:cubicBezTo>
                    <a:cubicBezTo>
                      <a:pt x="0" y="10208"/>
                      <a:pt x="10208" y="0"/>
                      <a:pt x="22801" y="0"/>
                    </a:cubicBezTo>
                    <a:cubicBezTo>
                      <a:pt x="35393" y="0"/>
                      <a:pt x="45601" y="10208"/>
                      <a:pt x="45601" y="22800"/>
                    </a:cubicBezTo>
                    <a:close/>
                  </a:path>
                </a:pathLst>
              </a:custGeom>
              <a:solidFill>
                <a:schemeClr val="accent1">
                  <a:lumMod val="75000"/>
                </a:schemeClr>
              </a:solidFill>
              <a:ln w="3122"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699B832A-E449-84CB-3CE6-68D54C491918}"/>
                  </a:ext>
                </a:extLst>
              </p:cNvPr>
              <p:cNvSpPr/>
              <p:nvPr/>
            </p:nvSpPr>
            <p:spPr>
              <a:xfrm>
                <a:off x="6110127" y="5411239"/>
                <a:ext cx="5026529" cy="846574"/>
              </a:xfrm>
              <a:custGeom>
                <a:avLst/>
                <a:gdLst>
                  <a:gd name="connsiteX0" fmla="*/ 2629862 w 2670465"/>
                  <a:gd name="connsiteY0" fmla="*/ 316951 h 449762"/>
                  <a:gd name="connsiteX1" fmla="*/ 1349912 w 2670465"/>
                  <a:gd name="connsiteY1" fmla="*/ 316951 h 449762"/>
                  <a:gd name="connsiteX2" fmla="*/ 1130966 w 2670465"/>
                  <a:gd name="connsiteY2" fmla="*/ 18046 h 449762"/>
                  <a:gd name="connsiteX3" fmla="*/ 1110664 w 2670465"/>
                  <a:gd name="connsiteY3" fmla="*/ 1492 h 449762"/>
                  <a:gd name="connsiteX4" fmla="*/ 1057879 w 2670465"/>
                  <a:gd name="connsiteY4" fmla="*/ 4303 h 449762"/>
                  <a:gd name="connsiteX5" fmla="*/ 495988 w 2670465"/>
                  <a:gd name="connsiteY5" fmla="*/ 142355 h 449762"/>
                  <a:gd name="connsiteX6" fmla="*/ 462256 w 2670465"/>
                  <a:gd name="connsiteY6" fmla="*/ 163907 h 449762"/>
                  <a:gd name="connsiteX7" fmla="*/ 430398 w 2670465"/>
                  <a:gd name="connsiteY7" fmla="*/ 316951 h 449762"/>
                  <a:gd name="connsiteX8" fmla="*/ 42790 w 2670465"/>
                  <a:gd name="connsiteY8" fmla="*/ 316951 h 449762"/>
                  <a:gd name="connsiteX9" fmla="*/ 0 w 2670465"/>
                  <a:gd name="connsiteY9" fmla="*/ 359741 h 449762"/>
                  <a:gd name="connsiteX10" fmla="*/ 0 w 2670465"/>
                  <a:gd name="connsiteY10" fmla="*/ 407528 h 449762"/>
                  <a:gd name="connsiteX11" fmla="*/ 42790 w 2670465"/>
                  <a:gd name="connsiteY11" fmla="*/ 450318 h 449762"/>
                  <a:gd name="connsiteX12" fmla="*/ 2629862 w 2670465"/>
                  <a:gd name="connsiteY12" fmla="*/ 450318 h 449762"/>
                  <a:gd name="connsiteX13" fmla="*/ 2672652 w 2670465"/>
                  <a:gd name="connsiteY13" fmla="*/ 407528 h 449762"/>
                  <a:gd name="connsiteX14" fmla="*/ 2672652 w 2670465"/>
                  <a:gd name="connsiteY14" fmla="*/ 359741 h 449762"/>
                  <a:gd name="connsiteX15" fmla="*/ 2629862 w 2670465"/>
                  <a:gd name="connsiteY15" fmla="*/ 316951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0465" h="449762">
                    <a:moveTo>
                      <a:pt x="2629862" y="316951"/>
                    </a:moveTo>
                    <a:lnTo>
                      <a:pt x="1349912" y="316951"/>
                    </a:lnTo>
                    <a:cubicBezTo>
                      <a:pt x="1291193" y="216691"/>
                      <a:pt x="1208737" y="104250"/>
                      <a:pt x="1130966" y="18046"/>
                    </a:cubicBezTo>
                    <a:cubicBezTo>
                      <a:pt x="1125031" y="11487"/>
                      <a:pt x="1119721" y="4303"/>
                      <a:pt x="1110664" y="1492"/>
                    </a:cubicBezTo>
                    <a:cubicBezTo>
                      <a:pt x="1092861" y="-1631"/>
                      <a:pt x="1079743" y="555"/>
                      <a:pt x="1057879" y="4303"/>
                    </a:cubicBezTo>
                    <a:cubicBezTo>
                      <a:pt x="999472" y="12736"/>
                      <a:pt x="533468" y="127051"/>
                      <a:pt x="495988" y="142355"/>
                    </a:cubicBezTo>
                    <a:cubicBezTo>
                      <a:pt x="484432" y="147040"/>
                      <a:pt x="466004" y="149851"/>
                      <a:pt x="462256" y="163907"/>
                    </a:cubicBezTo>
                    <a:cubicBezTo>
                      <a:pt x="459757" y="176712"/>
                      <a:pt x="444141" y="248862"/>
                      <a:pt x="430398" y="316951"/>
                    </a:cubicBezTo>
                    <a:lnTo>
                      <a:pt x="42790" y="316951"/>
                    </a:lnTo>
                    <a:cubicBezTo>
                      <a:pt x="19365" y="316951"/>
                      <a:pt x="0" y="336315"/>
                      <a:pt x="0" y="359741"/>
                    </a:cubicBezTo>
                    <a:lnTo>
                      <a:pt x="0" y="407528"/>
                    </a:lnTo>
                    <a:cubicBezTo>
                      <a:pt x="0" y="430953"/>
                      <a:pt x="19365" y="450318"/>
                      <a:pt x="42790" y="450318"/>
                    </a:cubicBezTo>
                    <a:lnTo>
                      <a:pt x="2629862" y="450318"/>
                    </a:lnTo>
                    <a:cubicBezTo>
                      <a:pt x="2653287" y="450318"/>
                      <a:pt x="2672652" y="430953"/>
                      <a:pt x="2672652" y="407528"/>
                    </a:cubicBezTo>
                    <a:lnTo>
                      <a:pt x="2672652" y="359741"/>
                    </a:lnTo>
                    <a:cubicBezTo>
                      <a:pt x="2672339" y="336315"/>
                      <a:pt x="2653287" y="316951"/>
                      <a:pt x="2629862" y="316951"/>
                    </a:cubicBezTo>
                    <a:close/>
                  </a:path>
                </a:pathLst>
              </a:custGeom>
              <a:solidFill>
                <a:schemeClr val="accent1"/>
              </a:solidFill>
              <a:ln w="312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86506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40" name="Rectangle 9239">
            <a:extLst>
              <a:ext uri="{FF2B5EF4-FFF2-40B4-BE49-F238E27FC236}">
                <a16:creationId xmlns:a16="http://schemas.microsoft.com/office/drawing/2014/main" xmlns=""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5440995" y="295934"/>
            <a:ext cx="4809865" cy="1783080"/>
          </a:xfrm>
        </p:spPr>
        <p:txBody>
          <a:bodyPr vert="horz" lIns="91440" tIns="45720" rIns="91440" bIns="45720" rtlCol="0" anchor="b">
            <a:normAutofit/>
          </a:bodyPr>
          <a:lstStyle/>
          <a:p>
            <a:r>
              <a:rPr lang="en-US" altLang="en-US" sz="4000" dirty="0"/>
              <a:t>LỢI ÍCH CỦA </a:t>
            </a:r>
            <a:br>
              <a:rPr lang="en-US" altLang="en-US" sz="4000" dirty="0"/>
            </a:br>
            <a:r>
              <a:rPr lang="en-US" altLang="en-US" sz="4000" dirty="0"/>
              <a:t>NHA HỌC ĐƯỜNG</a:t>
            </a:r>
            <a:endParaRPr lang="en-US" altLang="en-US" sz="4000" b="1" dirty="0"/>
          </a:p>
        </p:txBody>
      </p:sp>
      <p:sp>
        <p:nvSpPr>
          <p:cNvPr id="9242" name="sketchy line">
            <a:extLst>
              <a:ext uri="{FF2B5EF4-FFF2-40B4-BE49-F238E27FC236}">
                <a16:creationId xmlns:a16="http://schemas.microsoft.com/office/drawing/2014/main" xmlns=""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ext Box 3"/>
          <p:cNvSpPr txBox="1">
            <a:spLocks noChangeArrowheads="1"/>
          </p:cNvSpPr>
          <p:nvPr/>
        </p:nvSpPr>
        <p:spPr bwMode="auto">
          <a:xfrm>
            <a:off x="5297762" y="2706624"/>
            <a:ext cx="6251110" cy="34838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lnSpcReduction="10000"/>
          </a:bodyPr>
          <a:lstStyle>
            <a:lvl1pPr marL="381000" indent="-381000" algn="l">
              <a:tabLst>
                <a:tab pos="381000" algn="l"/>
              </a:tabLst>
              <a:defRPr sz="2400">
                <a:solidFill>
                  <a:schemeClr val="tx1"/>
                </a:solidFill>
                <a:latin typeface="Times New Roman" charset="0"/>
              </a:defRPr>
            </a:lvl1pPr>
            <a:lvl2pPr marL="571500" algn="l">
              <a:tabLst>
                <a:tab pos="381000" algn="l"/>
              </a:tabLst>
              <a:defRPr sz="2400">
                <a:solidFill>
                  <a:schemeClr val="tx1"/>
                </a:solidFill>
                <a:latin typeface="Times New Roman" charset="0"/>
              </a:defRPr>
            </a:lvl2pPr>
            <a:lvl3pPr algn="l">
              <a:tabLst>
                <a:tab pos="381000" algn="l"/>
              </a:tabLst>
              <a:defRPr sz="2400">
                <a:solidFill>
                  <a:schemeClr val="tx1"/>
                </a:solidFill>
                <a:latin typeface="Times New Roman" charset="0"/>
              </a:defRPr>
            </a:lvl3pPr>
            <a:lvl4pPr algn="l">
              <a:tabLst>
                <a:tab pos="381000" algn="l"/>
              </a:tabLst>
              <a:defRPr sz="2400">
                <a:solidFill>
                  <a:schemeClr val="tx1"/>
                </a:solidFill>
                <a:latin typeface="Times New Roman" charset="0"/>
              </a:defRPr>
            </a:lvl4pPr>
            <a:lvl5pPr algn="l">
              <a:tabLst>
                <a:tab pos="381000" algn="l"/>
              </a:tabLst>
              <a:defRPr sz="2400">
                <a:solidFill>
                  <a:schemeClr val="tx1"/>
                </a:solidFill>
                <a:latin typeface="Times New Roman" charset="0"/>
              </a:defRPr>
            </a:lvl5pPr>
            <a:lvl6pPr eaLnBrk="0" fontAlgn="base" hangingPunct="0">
              <a:spcBef>
                <a:spcPct val="0"/>
              </a:spcBef>
              <a:spcAft>
                <a:spcPct val="0"/>
              </a:spcAft>
              <a:tabLst>
                <a:tab pos="381000" algn="l"/>
              </a:tabLst>
              <a:defRPr sz="2400">
                <a:solidFill>
                  <a:schemeClr val="tx1"/>
                </a:solidFill>
                <a:latin typeface="Times New Roman" charset="0"/>
              </a:defRPr>
            </a:lvl6pPr>
            <a:lvl7pPr eaLnBrk="0" fontAlgn="base" hangingPunct="0">
              <a:spcBef>
                <a:spcPct val="0"/>
              </a:spcBef>
              <a:spcAft>
                <a:spcPct val="0"/>
              </a:spcAft>
              <a:tabLst>
                <a:tab pos="381000" algn="l"/>
              </a:tabLst>
              <a:defRPr sz="2400">
                <a:solidFill>
                  <a:schemeClr val="tx1"/>
                </a:solidFill>
                <a:latin typeface="Times New Roman" charset="0"/>
              </a:defRPr>
            </a:lvl7pPr>
            <a:lvl8pPr eaLnBrk="0" fontAlgn="base" hangingPunct="0">
              <a:spcBef>
                <a:spcPct val="0"/>
              </a:spcBef>
              <a:spcAft>
                <a:spcPct val="0"/>
              </a:spcAft>
              <a:tabLst>
                <a:tab pos="381000" algn="l"/>
              </a:tabLst>
              <a:defRPr sz="2400">
                <a:solidFill>
                  <a:schemeClr val="tx1"/>
                </a:solidFill>
                <a:latin typeface="Times New Roman" charset="0"/>
              </a:defRPr>
            </a:lvl8pPr>
            <a:lvl9pPr eaLnBrk="0" fontAlgn="base" hangingPunct="0">
              <a:spcBef>
                <a:spcPct val="0"/>
              </a:spcBef>
              <a:spcAft>
                <a:spcPct val="0"/>
              </a:spcAft>
              <a:tabLst>
                <a:tab pos="381000" algn="l"/>
              </a:tabLst>
              <a:defRPr sz="2400">
                <a:solidFill>
                  <a:schemeClr val="tx1"/>
                </a:solidFill>
                <a:latin typeface="Times New Roman" charset="0"/>
              </a:defRPr>
            </a:lvl9pPr>
          </a:lstStyle>
          <a:p>
            <a:pPr marL="495300" indent="-342900">
              <a:lnSpc>
                <a:spcPct val="90000"/>
              </a:lnSpc>
              <a:spcAft>
                <a:spcPts val="600"/>
              </a:spcAft>
              <a:buFont typeface="Wingdings" panose="05000000000000000000" pitchFamily="2" charset="2"/>
              <a:buChar char="ü"/>
            </a:pPr>
            <a:r>
              <a:rPr lang="vi-VN" sz="1900" dirty="0">
                <a:latin typeface="+mn-lt"/>
              </a:rPr>
              <a:t>Các em học sinh được trang bị đầy đủ kiến thức cơ bản về chăm sóc răng miệng để hình thành thói quen tốt trong giữ gìn VSRM.</a:t>
            </a:r>
          </a:p>
          <a:p>
            <a:pPr marL="495300" indent="-342900">
              <a:lnSpc>
                <a:spcPct val="90000"/>
              </a:lnSpc>
              <a:spcAft>
                <a:spcPts val="600"/>
              </a:spcAft>
              <a:buFont typeface="Wingdings" panose="05000000000000000000" pitchFamily="2" charset="2"/>
              <a:buChar char="ü"/>
            </a:pPr>
            <a:r>
              <a:rPr lang="vi-VN" sz="1900" dirty="0">
                <a:latin typeface="+mn-lt"/>
              </a:rPr>
              <a:t>Nâng cao thể lực của học sinh, giúp học sinh có răng miệng sạch, ăn nhai tiêu hóa tốt - giúp tinh thần minh mẫn, học tập hiệu quả hơn.</a:t>
            </a:r>
          </a:p>
          <a:p>
            <a:pPr marL="495300" indent="-342900">
              <a:lnSpc>
                <a:spcPct val="90000"/>
              </a:lnSpc>
              <a:spcAft>
                <a:spcPts val="600"/>
              </a:spcAft>
              <a:buFont typeface="Wingdings" panose="05000000000000000000" pitchFamily="2" charset="2"/>
              <a:buChar char="ü"/>
            </a:pPr>
            <a:r>
              <a:rPr lang="vi-VN" sz="1900" dirty="0">
                <a:latin typeface="+mn-lt"/>
              </a:rPr>
              <a:t>Giảm phí tổn về điều trị răng - tiết kiệm cho ngân sách gia đình và xã hội.</a:t>
            </a:r>
          </a:p>
          <a:p>
            <a:pPr marL="495300" indent="-342900">
              <a:lnSpc>
                <a:spcPct val="90000"/>
              </a:lnSpc>
              <a:spcAft>
                <a:spcPts val="600"/>
              </a:spcAft>
              <a:buFont typeface="Wingdings" panose="05000000000000000000" pitchFamily="2" charset="2"/>
              <a:buChar char="ü"/>
            </a:pPr>
            <a:r>
              <a:rPr lang="vi-VN" sz="1900" dirty="0">
                <a:latin typeface="+mn-lt"/>
              </a:rPr>
              <a:t>Phát triển mối quan hệ tốt đẹp giữa nhà trường và gia đình học sinh.</a:t>
            </a:r>
          </a:p>
          <a:p>
            <a:pPr marL="495300" indent="-342900">
              <a:lnSpc>
                <a:spcPct val="90000"/>
              </a:lnSpc>
              <a:spcAft>
                <a:spcPts val="600"/>
              </a:spcAft>
              <a:buFont typeface="Wingdings" panose="05000000000000000000" pitchFamily="2" charset="2"/>
              <a:buChar char="ü"/>
            </a:pPr>
            <a:r>
              <a:rPr lang="vi-VN" sz="1900" dirty="0">
                <a:latin typeface="+mn-lt"/>
              </a:rPr>
              <a:t>Giúp học sinh có hàm răng đẹp, vẻ mặt cân đối - tự tin hơn trong giao tiếp.</a:t>
            </a:r>
          </a:p>
        </p:txBody>
      </p:sp>
      <p:grpSp>
        <p:nvGrpSpPr>
          <p:cNvPr id="2" name="Graphic 57">
            <a:extLst>
              <a:ext uri="{FF2B5EF4-FFF2-40B4-BE49-F238E27FC236}">
                <a16:creationId xmlns:a16="http://schemas.microsoft.com/office/drawing/2014/main" xmlns="" id="{65F70010-D625-5BE6-6C17-3D06F0A28806}"/>
              </a:ext>
            </a:extLst>
          </p:cNvPr>
          <p:cNvGrpSpPr/>
          <p:nvPr/>
        </p:nvGrpSpPr>
        <p:grpSpPr>
          <a:xfrm>
            <a:off x="736733" y="2037939"/>
            <a:ext cx="973838" cy="4327770"/>
            <a:chOff x="1579977" y="960685"/>
            <a:chExt cx="1250472" cy="5467034"/>
          </a:xfrm>
        </p:grpSpPr>
        <p:sp>
          <p:nvSpPr>
            <p:cNvPr id="3" name="Graphic 57">
              <a:extLst>
                <a:ext uri="{FF2B5EF4-FFF2-40B4-BE49-F238E27FC236}">
                  <a16:creationId xmlns:a16="http://schemas.microsoft.com/office/drawing/2014/main" xmlns="" id="{B2C7ADCC-395C-CDEA-6686-61FF43B24A88}"/>
                </a:ext>
              </a:extLst>
            </p:cNvPr>
            <p:cNvSpPr/>
            <p:nvPr/>
          </p:nvSpPr>
          <p:spPr>
            <a:xfrm>
              <a:off x="1650424" y="6027559"/>
              <a:ext cx="798348" cy="400160"/>
            </a:xfrm>
            <a:custGeom>
              <a:avLst/>
              <a:gdLst>
                <a:gd name="connsiteX0" fmla="*/ 27131 w 798348"/>
                <a:gd name="connsiteY0" fmla="*/ 76873 h 400160"/>
                <a:gd name="connsiteX1" fmla="*/ 76624 w 798348"/>
                <a:gd name="connsiteY1" fmla="*/ 133224 h 400160"/>
                <a:gd name="connsiteX2" fmla="*/ 105540 w 798348"/>
                <a:gd name="connsiteY2" fmla="*/ 137010 h 400160"/>
                <a:gd name="connsiteX3" fmla="*/ 464060 w 798348"/>
                <a:gd name="connsiteY3" fmla="*/ 0 h 400160"/>
                <a:gd name="connsiteX4" fmla="*/ 591961 w 798348"/>
                <a:gd name="connsiteY4" fmla="*/ 131688 h 400160"/>
                <a:gd name="connsiteX5" fmla="*/ 706145 w 798348"/>
                <a:gd name="connsiteY5" fmla="*/ 175089 h 400160"/>
                <a:gd name="connsiteX6" fmla="*/ 761729 w 798348"/>
                <a:gd name="connsiteY6" fmla="*/ 203238 h 400160"/>
                <a:gd name="connsiteX7" fmla="*/ 777696 w 798348"/>
                <a:gd name="connsiteY7" fmla="*/ 318190 h 400160"/>
                <a:gd name="connsiteX8" fmla="*/ 652867 w 798348"/>
                <a:gd name="connsiteY8" fmla="*/ 387491 h 400160"/>
                <a:gd name="connsiteX9" fmla="*/ 496817 w 798348"/>
                <a:gd name="connsiteY9" fmla="*/ 392813 h 400160"/>
                <a:gd name="connsiteX10" fmla="*/ 343785 w 798348"/>
                <a:gd name="connsiteY10" fmla="*/ 339535 h 400160"/>
                <a:gd name="connsiteX11" fmla="*/ 203702 w 798348"/>
                <a:gd name="connsiteY11" fmla="*/ 283183 h 400160"/>
                <a:gd name="connsiteX12" fmla="*/ 148887 w 798348"/>
                <a:gd name="connsiteY12" fmla="*/ 269466 h 400160"/>
                <a:gd name="connsiteX13" fmla="*/ 77337 w 798348"/>
                <a:gd name="connsiteY13" fmla="*/ 249658 h 400160"/>
                <a:gd name="connsiteX14" fmla="*/ 46884 w 798348"/>
                <a:gd name="connsiteY14" fmla="*/ 238245 h 400160"/>
                <a:gd name="connsiteX15" fmla="*/ 1946 w 798348"/>
                <a:gd name="connsiteY15" fmla="*/ 152977 h 400160"/>
                <a:gd name="connsiteX16" fmla="*/ 27131 w 798348"/>
                <a:gd name="connsiteY16" fmla="*/ 76873 h 400160"/>
                <a:gd name="connsiteX17" fmla="*/ 27131 w 798348"/>
                <a:gd name="connsiteY17" fmla="*/ 76873 h 40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8348" h="400160">
                  <a:moveTo>
                    <a:pt x="27131" y="76873"/>
                  </a:moveTo>
                  <a:cubicBezTo>
                    <a:pt x="45403" y="92840"/>
                    <a:pt x="55280" y="121043"/>
                    <a:pt x="76624" y="133224"/>
                  </a:cubicBezTo>
                  <a:cubicBezTo>
                    <a:pt x="86500" y="139314"/>
                    <a:pt x="94896" y="140851"/>
                    <a:pt x="105540" y="137010"/>
                  </a:cubicBezTo>
                  <a:cubicBezTo>
                    <a:pt x="225047" y="91358"/>
                    <a:pt x="344553" y="45652"/>
                    <a:pt x="464060" y="0"/>
                  </a:cubicBezTo>
                  <a:cubicBezTo>
                    <a:pt x="483100" y="66996"/>
                    <a:pt x="528751" y="107325"/>
                    <a:pt x="591961" y="131688"/>
                  </a:cubicBezTo>
                  <a:cubicBezTo>
                    <a:pt x="630041" y="146173"/>
                    <a:pt x="668066" y="160604"/>
                    <a:pt x="706145" y="175089"/>
                  </a:cubicBezTo>
                  <a:cubicBezTo>
                    <a:pt x="725953" y="182716"/>
                    <a:pt x="744225" y="191825"/>
                    <a:pt x="761729" y="203238"/>
                  </a:cubicBezTo>
                  <a:cubicBezTo>
                    <a:pt x="803594" y="232922"/>
                    <a:pt x="810453" y="278574"/>
                    <a:pt x="777696" y="318190"/>
                  </a:cubicBezTo>
                  <a:cubicBezTo>
                    <a:pt x="745707" y="357751"/>
                    <a:pt x="700055" y="374541"/>
                    <a:pt x="652867" y="387491"/>
                  </a:cubicBezTo>
                  <a:cubicBezTo>
                    <a:pt x="603374" y="401208"/>
                    <a:pt x="547078" y="404994"/>
                    <a:pt x="496817" y="392813"/>
                  </a:cubicBezTo>
                  <a:cubicBezTo>
                    <a:pt x="444307" y="379864"/>
                    <a:pt x="394046" y="359342"/>
                    <a:pt x="343785" y="339535"/>
                  </a:cubicBezTo>
                  <a:cubicBezTo>
                    <a:pt x="297365" y="320495"/>
                    <a:pt x="250177" y="301455"/>
                    <a:pt x="203702" y="283183"/>
                  </a:cubicBezTo>
                  <a:cubicBezTo>
                    <a:pt x="185431" y="275556"/>
                    <a:pt x="167927" y="274788"/>
                    <a:pt x="148887" y="269466"/>
                  </a:cubicBezTo>
                  <a:cubicBezTo>
                    <a:pt x="125293" y="263375"/>
                    <a:pt x="101699" y="256516"/>
                    <a:pt x="77337" y="249658"/>
                  </a:cubicBezTo>
                  <a:cubicBezTo>
                    <a:pt x="66692" y="246585"/>
                    <a:pt x="56761" y="242799"/>
                    <a:pt x="46884" y="238245"/>
                  </a:cubicBezTo>
                  <a:cubicBezTo>
                    <a:pt x="8805" y="221509"/>
                    <a:pt x="-5626" y="194075"/>
                    <a:pt x="1946" y="152977"/>
                  </a:cubicBezTo>
                  <a:cubicBezTo>
                    <a:pt x="5842" y="130151"/>
                    <a:pt x="19559" y="98217"/>
                    <a:pt x="27131" y="76873"/>
                  </a:cubicBezTo>
                  <a:lnTo>
                    <a:pt x="27131" y="76873"/>
                  </a:lnTo>
                  <a:close/>
                </a:path>
              </a:pathLst>
            </a:custGeom>
            <a:solidFill>
              <a:srgbClr val="B9C2CD"/>
            </a:solidFill>
            <a:ln w="5473" cap="flat">
              <a:noFill/>
              <a:prstDash val="solid"/>
              <a:miter/>
            </a:ln>
          </p:spPr>
          <p:txBody>
            <a:bodyPr rtlCol="0" anchor="ctr"/>
            <a:lstStyle/>
            <a:p>
              <a:endParaRPr lang="en-US"/>
            </a:p>
          </p:txBody>
        </p:sp>
        <p:sp>
          <p:nvSpPr>
            <p:cNvPr id="4" name="Graphic 57">
              <a:extLst>
                <a:ext uri="{FF2B5EF4-FFF2-40B4-BE49-F238E27FC236}">
                  <a16:creationId xmlns:a16="http://schemas.microsoft.com/office/drawing/2014/main" xmlns="" id="{45CEB9BE-8C0E-43A9-4897-FB37BDBFA51E}"/>
                </a:ext>
              </a:extLst>
            </p:cNvPr>
            <p:cNvSpPr/>
            <p:nvPr/>
          </p:nvSpPr>
          <p:spPr>
            <a:xfrm>
              <a:off x="2019855" y="6045112"/>
              <a:ext cx="534347" cy="220050"/>
            </a:xfrm>
            <a:custGeom>
              <a:avLst/>
              <a:gdLst>
                <a:gd name="connsiteX0" fmla="*/ 2412 w 534347"/>
                <a:gd name="connsiteY0" fmla="*/ 219699 h 220050"/>
                <a:gd name="connsiteX1" fmla="*/ 6198 w 534347"/>
                <a:gd name="connsiteY1" fmla="*/ 181564 h 220050"/>
                <a:gd name="connsiteX2" fmla="*/ 35169 w 534347"/>
                <a:gd name="connsiteY2" fmla="*/ 167847 h 220050"/>
                <a:gd name="connsiteX3" fmla="*/ 125814 w 534347"/>
                <a:gd name="connsiteY3" fmla="*/ 117476 h 220050"/>
                <a:gd name="connsiteX4" fmla="*/ 230176 w 534347"/>
                <a:gd name="connsiteY4" fmla="*/ 0 h 220050"/>
                <a:gd name="connsiteX5" fmla="*/ 389408 w 534347"/>
                <a:gd name="connsiteY5" fmla="*/ 52620 h 220050"/>
                <a:gd name="connsiteX6" fmla="*/ 470177 w 534347"/>
                <a:gd name="connsiteY6" fmla="*/ 59479 h 220050"/>
                <a:gd name="connsiteX7" fmla="*/ 532619 w 534347"/>
                <a:gd name="connsiteY7" fmla="*/ 160165 h 220050"/>
                <a:gd name="connsiteX8" fmla="*/ 371850 w 534347"/>
                <a:gd name="connsiteY8" fmla="*/ 219644 h 220050"/>
                <a:gd name="connsiteX9" fmla="*/ 144854 w 534347"/>
                <a:gd name="connsiteY9" fmla="*/ 211249 h 220050"/>
                <a:gd name="connsiteX10" fmla="*/ 2412 w 534347"/>
                <a:gd name="connsiteY10" fmla="*/ 219699 h 220050"/>
                <a:gd name="connsiteX11" fmla="*/ 2412 w 534347"/>
                <a:gd name="connsiteY11" fmla="*/ 219699 h 22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347" h="220050">
                  <a:moveTo>
                    <a:pt x="2412" y="219699"/>
                  </a:moveTo>
                  <a:cubicBezTo>
                    <a:pt x="-2143" y="209767"/>
                    <a:pt x="107" y="188423"/>
                    <a:pt x="6198" y="181564"/>
                  </a:cubicBezTo>
                  <a:cubicBezTo>
                    <a:pt x="11520" y="175474"/>
                    <a:pt x="29792" y="169383"/>
                    <a:pt x="35169" y="167847"/>
                  </a:cubicBezTo>
                  <a:cubicBezTo>
                    <a:pt x="70999" y="160220"/>
                    <a:pt x="97611" y="138876"/>
                    <a:pt x="125814" y="117476"/>
                  </a:cubicBezTo>
                  <a:cubicBezTo>
                    <a:pt x="170752" y="83128"/>
                    <a:pt x="195883" y="43457"/>
                    <a:pt x="230176" y="0"/>
                  </a:cubicBezTo>
                  <a:cubicBezTo>
                    <a:pt x="280437" y="41975"/>
                    <a:pt x="325375" y="53388"/>
                    <a:pt x="389408" y="52620"/>
                  </a:cubicBezTo>
                  <a:cubicBezTo>
                    <a:pt x="416075" y="52620"/>
                    <a:pt x="443510" y="51852"/>
                    <a:pt x="470177" y="59479"/>
                  </a:cubicBezTo>
                  <a:cubicBezTo>
                    <a:pt x="513579" y="71660"/>
                    <a:pt x="541782" y="115940"/>
                    <a:pt x="532619" y="160165"/>
                  </a:cubicBezTo>
                  <a:cubicBezTo>
                    <a:pt x="518901" y="228807"/>
                    <a:pt x="424415" y="219644"/>
                    <a:pt x="371850" y="219644"/>
                  </a:cubicBezTo>
                  <a:cubicBezTo>
                    <a:pt x="296404" y="218876"/>
                    <a:pt x="220245" y="211249"/>
                    <a:pt x="144854" y="211249"/>
                  </a:cubicBezTo>
                  <a:cubicBezTo>
                    <a:pt x="96129" y="210535"/>
                    <a:pt x="52672" y="216626"/>
                    <a:pt x="2412" y="219699"/>
                  </a:cubicBezTo>
                  <a:lnTo>
                    <a:pt x="2412" y="219699"/>
                  </a:lnTo>
                  <a:close/>
                </a:path>
              </a:pathLst>
            </a:custGeom>
            <a:solidFill>
              <a:srgbClr val="B9C2CD"/>
            </a:solidFill>
            <a:ln w="5473" cap="flat">
              <a:noFill/>
              <a:prstDash val="solid"/>
              <a:miter/>
            </a:ln>
          </p:spPr>
          <p:txBody>
            <a:bodyPr rtlCol="0" anchor="ctr"/>
            <a:lstStyle/>
            <a:p>
              <a:endParaRPr lang="en-US"/>
            </a:p>
          </p:txBody>
        </p:sp>
        <p:sp>
          <p:nvSpPr>
            <p:cNvPr id="5" name="Graphic 57">
              <a:extLst>
                <a:ext uri="{FF2B5EF4-FFF2-40B4-BE49-F238E27FC236}">
                  <a16:creationId xmlns:a16="http://schemas.microsoft.com/office/drawing/2014/main" xmlns="" id="{BB4A92D9-CC32-1E2A-5ACE-D29CE6E2F882}"/>
                </a:ext>
              </a:extLst>
            </p:cNvPr>
            <p:cNvSpPr/>
            <p:nvPr/>
          </p:nvSpPr>
          <p:spPr>
            <a:xfrm>
              <a:off x="1579977" y="1732934"/>
              <a:ext cx="1250472" cy="4563994"/>
            </a:xfrm>
            <a:custGeom>
              <a:avLst/>
              <a:gdLst>
                <a:gd name="connsiteX0" fmla="*/ 488965 w 1250472"/>
                <a:gd name="connsiteY0" fmla="*/ 4460817 h 4563994"/>
                <a:gd name="connsiteX1" fmla="*/ 248799 w 1250472"/>
                <a:gd name="connsiteY1" fmla="*/ 4513821 h 4563994"/>
                <a:gd name="connsiteX2" fmla="*/ 156563 w 1250472"/>
                <a:gd name="connsiteY2" fmla="*/ 4549651 h 4563994"/>
                <a:gd name="connsiteX3" fmla="*/ 115411 w 1250472"/>
                <a:gd name="connsiteY3" fmla="*/ 4563369 h 4563994"/>
                <a:gd name="connsiteX4" fmla="*/ 55164 w 1250472"/>
                <a:gd name="connsiteY4" fmla="*/ 4504713 h 4563994"/>
                <a:gd name="connsiteX5" fmla="*/ 46769 w 1250472"/>
                <a:gd name="connsiteY5" fmla="*/ 4382847 h 4563994"/>
                <a:gd name="connsiteX6" fmla="*/ 87153 w 1250472"/>
                <a:gd name="connsiteY6" fmla="*/ 4222079 h 4563994"/>
                <a:gd name="connsiteX7" fmla="*/ 88689 w 1250472"/>
                <a:gd name="connsiteY7" fmla="*/ 4201502 h 4563994"/>
                <a:gd name="connsiteX8" fmla="*/ 89457 w 1250472"/>
                <a:gd name="connsiteY8" fmla="*/ 4126824 h 4563994"/>
                <a:gd name="connsiteX9" fmla="*/ 87921 w 1250472"/>
                <a:gd name="connsiteY9" fmla="*/ 3988168 h 4563994"/>
                <a:gd name="connsiteX10" fmla="*/ 90226 w 1250472"/>
                <a:gd name="connsiteY10" fmla="*/ 3972914 h 4563994"/>
                <a:gd name="connsiteX11" fmla="*/ 92530 w 1250472"/>
                <a:gd name="connsiteY11" fmla="*/ 3959197 h 4563994"/>
                <a:gd name="connsiteX12" fmla="*/ 93298 w 1250472"/>
                <a:gd name="connsiteY12" fmla="*/ 3947784 h 4563994"/>
                <a:gd name="connsiteX13" fmla="*/ 108552 w 1250472"/>
                <a:gd name="connsiteY13" fmla="*/ 3822077 h 4563994"/>
                <a:gd name="connsiteX14" fmla="*/ 115411 w 1250472"/>
                <a:gd name="connsiteY14" fmla="*/ 3642269 h 4563994"/>
                <a:gd name="connsiteX15" fmla="*/ 116179 w 1250472"/>
                <a:gd name="connsiteY15" fmla="*/ 3630088 h 4563994"/>
                <a:gd name="connsiteX16" fmla="*/ 116947 w 1250472"/>
                <a:gd name="connsiteY16" fmla="*/ 3140978 h 4563994"/>
                <a:gd name="connsiteX17" fmla="*/ 118484 w 1250472"/>
                <a:gd name="connsiteY17" fmla="*/ 3172967 h 4563994"/>
                <a:gd name="connsiteX18" fmla="*/ 124574 w 1250472"/>
                <a:gd name="connsiteY18" fmla="*/ 2997000 h 4563994"/>
                <a:gd name="connsiteX19" fmla="*/ 139060 w 1250472"/>
                <a:gd name="connsiteY19" fmla="*/ 2865971 h 4563994"/>
                <a:gd name="connsiteX20" fmla="*/ 197770 w 1250472"/>
                <a:gd name="connsiteY20" fmla="*/ 2475133 h 4563994"/>
                <a:gd name="connsiteX21" fmla="*/ 195466 w 1250472"/>
                <a:gd name="connsiteY21" fmla="*/ 2411923 h 4563994"/>
                <a:gd name="connsiteX22" fmla="*/ 142078 w 1250472"/>
                <a:gd name="connsiteY22" fmla="*/ 2223006 h 4563994"/>
                <a:gd name="connsiteX23" fmla="*/ 126824 w 1250472"/>
                <a:gd name="connsiteY23" fmla="*/ 2001332 h 4563994"/>
                <a:gd name="connsiteX24" fmla="*/ 158100 w 1250472"/>
                <a:gd name="connsiteY24" fmla="*/ 1906078 h 4563994"/>
                <a:gd name="connsiteX25" fmla="*/ 203093 w 1250472"/>
                <a:gd name="connsiteY25" fmla="*/ 1412414 h 4563994"/>
                <a:gd name="connsiteX26" fmla="*/ 134506 w 1250472"/>
                <a:gd name="connsiteY26" fmla="*/ 1060424 h 4563994"/>
                <a:gd name="connsiteX27" fmla="*/ 349 w 1250472"/>
                <a:gd name="connsiteY27" fmla="*/ 501246 h 4563994"/>
                <a:gd name="connsiteX28" fmla="*/ 49128 w 1250472"/>
                <a:gd name="connsiteY28" fmla="*/ 265086 h 4563994"/>
                <a:gd name="connsiteX29" fmla="*/ 166550 w 1250472"/>
                <a:gd name="connsiteY29" fmla="*/ 131752 h 4563994"/>
                <a:gd name="connsiteX30" fmla="*/ 187126 w 1250472"/>
                <a:gd name="connsiteY30" fmla="*/ 102013 h 4563994"/>
                <a:gd name="connsiteX31" fmla="*/ 213792 w 1250472"/>
                <a:gd name="connsiteY31" fmla="*/ 10600 h 4563994"/>
                <a:gd name="connsiteX32" fmla="*/ 390638 w 1250472"/>
                <a:gd name="connsiteY32" fmla="*/ 31176 h 4563994"/>
                <a:gd name="connsiteX33" fmla="*/ 591900 w 1250472"/>
                <a:gd name="connsiteY33" fmla="*/ 114962 h 4563994"/>
                <a:gd name="connsiteX34" fmla="*/ 625426 w 1250472"/>
                <a:gd name="connsiteY34" fmla="*/ 166759 h 4563994"/>
                <a:gd name="connsiteX35" fmla="*/ 723753 w 1250472"/>
                <a:gd name="connsiteY35" fmla="*/ 233810 h 4563994"/>
                <a:gd name="connsiteX36" fmla="*/ 739775 w 1250472"/>
                <a:gd name="connsiteY36" fmla="*/ 250545 h 4563994"/>
                <a:gd name="connsiteX37" fmla="*/ 1008143 w 1250472"/>
                <a:gd name="connsiteY37" fmla="*/ 613948 h 4563994"/>
                <a:gd name="connsiteX38" fmla="*/ 1154536 w 1250472"/>
                <a:gd name="connsiteY38" fmla="*/ 749532 h 4563994"/>
                <a:gd name="connsiteX39" fmla="*/ 1217801 w 1250472"/>
                <a:gd name="connsiteY39" fmla="*/ 822673 h 4563994"/>
                <a:gd name="connsiteX40" fmla="*/ 1249845 w 1250472"/>
                <a:gd name="connsiteY40" fmla="*/ 936967 h 4563994"/>
                <a:gd name="connsiteX41" fmla="*/ 1200297 w 1250472"/>
                <a:gd name="connsiteY41" fmla="*/ 1042866 h 4563994"/>
                <a:gd name="connsiteX42" fmla="*/ 1070695 w 1250472"/>
                <a:gd name="connsiteY42" fmla="*/ 1111453 h 4563994"/>
                <a:gd name="connsiteX43" fmla="*/ 1050118 w 1250472"/>
                <a:gd name="connsiteY43" fmla="*/ 1131261 h 4563994"/>
                <a:gd name="connsiteX44" fmla="*/ 1011216 w 1250472"/>
                <a:gd name="connsiteY44" fmla="*/ 1228765 h 4563994"/>
                <a:gd name="connsiteX45" fmla="*/ 1009679 w 1250472"/>
                <a:gd name="connsiteY45" fmla="*/ 1282866 h 4563994"/>
                <a:gd name="connsiteX46" fmla="*/ 1019611 w 1250472"/>
                <a:gd name="connsiteY46" fmla="*/ 1519794 h 4563994"/>
                <a:gd name="connsiteX47" fmla="*/ 1021147 w 1250472"/>
                <a:gd name="connsiteY47" fmla="*/ 1507613 h 4563994"/>
                <a:gd name="connsiteX48" fmla="*/ 1044796 w 1250472"/>
                <a:gd name="connsiteY48" fmla="*/ 1911400 h 4563994"/>
                <a:gd name="connsiteX49" fmla="*/ 1044796 w 1250472"/>
                <a:gd name="connsiteY49" fmla="*/ 1920564 h 4563994"/>
                <a:gd name="connsiteX50" fmla="*/ 1042491 w 1250472"/>
                <a:gd name="connsiteY50" fmla="*/ 1954857 h 4563994"/>
                <a:gd name="connsiteX51" fmla="*/ 964741 w 1250472"/>
                <a:gd name="connsiteY51" fmla="*/ 1973897 h 4563994"/>
                <a:gd name="connsiteX52" fmla="*/ 950255 w 1250472"/>
                <a:gd name="connsiteY52" fmla="*/ 1990632 h 4563994"/>
                <a:gd name="connsiteX53" fmla="*/ 912121 w 1250472"/>
                <a:gd name="connsiteY53" fmla="*/ 2509427 h 4563994"/>
                <a:gd name="connsiteX54" fmla="*/ 858732 w 1250472"/>
                <a:gd name="connsiteY54" fmla="*/ 3009949 h 4563994"/>
                <a:gd name="connsiteX55" fmla="*/ 708554 w 1250472"/>
                <a:gd name="connsiteY55" fmla="*/ 3633874 h 4563994"/>
                <a:gd name="connsiteX56" fmla="*/ 668170 w 1250472"/>
                <a:gd name="connsiteY56" fmla="*/ 3823559 h 4563994"/>
                <a:gd name="connsiteX57" fmla="*/ 644521 w 1250472"/>
                <a:gd name="connsiteY57" fmla="*/ 4072284 h 4563994"/>
                <a:gd name="connsiteX58" fmla="*/ 652916 w 1250472"/>
                <a:gd name="connsiteY58" fmla="*/ 4095164 h 4563994"/>
                <a:gd name="connsiteX59" fmla="*/ 734452 w 1250472"/>
                <a:gd name="connsiteY59" fmla="*/ 4235686 h 4563994"/>
                <a:gd name="connsiteX60" fmla="*/ 739775 w 1250472"/>
                <a:gd name="connsiteY60" fmla="*/ 4264657 h 4563994"/>
                <a:gd name="connsiteX61" fmla="*/ 738238 w 1250472"/>
                <a:gd name="connsiteY61" fmla="*/ 4270748 h 4563994"/>
                <a:gd name="connsiteX62" fmla="*/ 725289 w 1250472"/>
                <a:gd name="connsiteY62" fmla="*/ 4298183 h 4563994"/>
                <a:gd name="connsiteX63" fmla="*/ 566715 w 1250472"/>
                <a:gd name="connsiteY63" fmla="*/ 4436071 h 4563994"/>
                <a:gd name="connsiteX64" fmla="*/ 528581 w 1250472"/>
                <a:gd name="connsiteY64" fmla="*/ 4447484 h 4563994"/>
                <a:gd name="connsiteX65" fmla="*/ 517881 w 1250472"/>
                <a:gd name="connsiteY65" fmla="*/ 4453574 h 4563994"/>
                <a:gd name="connsiteX66" fmla="*/ 488965 w 1250472"/>
                <a:gd name="connsiteY66" fmla="*/ 4460817 h 456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0472" h="4563994">
                  <a:moveTo>
                    <a:pt x="488965" y="4460817"/>
                  </a:moveTo>
                  <a:cubicBezTo>
                    <a:pt x="402819" y="4492806"/>
                    <a:pt x="334945" y="4481064"/>
                    <a:pt x="248799" y="4513821"/>
                  </a:cubicBezTo>
                  <a:cubicBezTo>
                    <a:pt x="223669" y="4523698"/>
                    <a:pt x="180925" y="4539720"/>
                    <a:pt x="156563" y="4549651"/>
                  </a:cubicBezTo>
                  <a:cubicBezTo>
                    <a:pt x="148936" y="4552669"/>
                    <a:pt x="123038" y="4567155"/>
                    <a:pt x="115411" y="4563369"/>
                  </a:cubicBezTo>
                  <a:cubicBezTo>
                    <a:pt x="87976" y="4550419"/>
                    <a:pt x="67400" y="4535166"/>
                    <a:pt x="55164" y="4504713"/>
                  </a:cubicBezTo>
                  <a:cubicBezTo>
                    <a:pt x="25424" y="4465097"/>
                    <a:pt x="33819" y="4427017"/>
                    <a:pt x="46769" y="4382847"/>
                  </a:cubicBezTo>
                  <a:cubicBezTo>
                    <a:pt x="62023" y="4329513"/>
                    <a:pt x="81831" y="4277716"/>
                    <a:pt x="87153" y="4222079"/>
                  </a:cubicBezTo>
                  <a:cubicBezTo>
                    <a:pt x="87921" y="4215220"/>
                    <a:pt x="87921" y="4208361"/>
                    <a:pt x="88689" y="4201502"/>
                  </a:cubicBezTo>
                  <a:cubicBezTo>
                    <a:pt x="88689" y="4176372"/>
                    <a:pt x="88689" y="4152010"/>
                    <a:pt x="89457" y="4126824"/>
                  </a:cubicBezTo>
                  <a:cubicBezTo>
                    <a:pt x="90226" y="4080350"/>
                    <a:pt x="87153" y="4034643"/>
                    <a:pt x="87921" y="3988168"/>
                  </a:cubicBezTo>
                  <a:cubicBezTo>
                    <a:pt x="87921" y="3982846"/>
                    <a:pt x="86385" y="3977524"/>
                    <a:pt x="90226" y="3972914"/>
                  </a:cubicBezTo>
                  <a:cubicBezTo>
                    <a:pt x="92530" y="3968360"/>
                    <a:pt x="92530" y="3963751"/>
                    <a:pt x="92530" y="3959197"/>
                  </a:cubicBezTo>
                  <a:cubicBezTo>
                    <a:pt x="91762" y="3955411"/>
                    <a:pt x="90226" y="3951570"/>
                    <a:pt x="93298" y="3947784"/>
                  </a:cubicBezTo>
                  <a:cubicBezTo>
                    <a:pt x="100925" y="3905864"/>
                    <a:pt x="103230" y="3863998"/>
                    <a:pt x="108552" y="3822077"/>
                  </a:cubicBezTo>
                  <a:cubicBezTo>
                    <a:pt x="116179" y="3762653"/>
                    <a:pt x="114643" y="3702461"/>
                    <a:pt x="115411" y="3642269"/>
                  </a:cubicBezTo>
                  <a:cubicBezTo>
                    <a:pt x="116947" y="3638483"/>
                    <a:pt x="116179" y="3633874"/>
                    <a:pt x="116179" y="3630088"/>
                  </a:cubicBezTo>
                  <a:cubicBezTo>
                    <a:pt x="116179" y="3467069"/>
                    <a:pt x="116179" y="3304051"/>
                    <a:pt x="116947" y="3140978"/>
                  </a:cubicBezTo>
                  <a:cubicBezTo>
                    <a:pt x="117715" y="3151623"/>
                    <a:pt x="117715" y="3162323"/>
                    <a:pt x="118484" y="3172967"/>
                  </a:cubicBezTo>
                  <a:cubicBezTo>
                    <a:pt x="118484" y="3115080"/>
                    <a:pt x="117715" y="3054119"/>
                    <a:pt x="124574" y="2997000"/>
                  </a:cubicBezTo>
                  <a:cubicBezTo>
                    <a:pt x="129128" y="2953598"/>
                    <a:pt x="134506" y="2910141"/>
                    <a:pt x="139060" y="2865971"/>
                  </a:cubicBezTo>
                  <a:cubicBezTo>
                    <a:pt x="154314" y="2734941"/>
                    <a:pt x="174890" y="2605449"/>
                    <a:pt x="197770" y="2475133"/>
                  </a:cubicBezTo>
                  <a:cubicBezTo>
                    <a:pt x="201557" y="2453789"/>
                    <a:pt x="201557" y="2433212"/>
                    <a:pt x="195466" y="2411923"/>
                  </a:cubicBezTo>
                  <a:cubicBezTo>
                    <a:pt x="176426" y="2349426"/>
                    <a:pt x="158868" y="2286216"/>
                    <a:pt x="142078" y="2223006"/>
                  </a:cubicBezTo>
                  <a:cubicBezTo>
                    <a:pt x="123038" y="2149864"/>
                    <a:pt x="113106" y="2076723"/>
                    <a:pt x="126824" y="2001332"/>
                  </a:cubicBezTo>
                  <a:cubicBezTo>
                    <a:pt x="132914" y="1967806"/>
                    <a:pt x="146632" y="1937354"/>
                    <a:pt x="158100" y="1906078"/>
                  </a:cubicBezTo>
                  <a:cubicBezTo>
                    <a:pt x="216810" y="1746846"/>
                    <a:pt x="224437" y="1579273"/>
                    <a:pt x="203093" y="1412414"/>
                  </a:cubicBezTo>
                  <a:cubicBezTo>
                    <a:pt x="187839" y="1293566"/>
                    <a:pt x="162709" y="1177023"/>
                    <a:pt x="134506" y="1060424"/>
                  </a:cubicBezTo>
                  <a:cubicBezTo>
                    <a:pt x="89512" y="877598"/>
                    <a:pt x="-6510" y="694003"/>
                    <a:pt x="349" y="501246"/>
                  </a:cubicBezTo>
                  <a:cubicBezTo>
                    <a:pt x="3422" y="419709"/>
                    <a:pt x="16371" y="340477"/>
                    <a:pt x="49128" y="265086"/>
                  </a:cubicBezTo>
                  <a:cubicBezTo>
                    <a:pt x="73545" y="208735"/>
                    <a:pt x="117715" y="166814"/>
                    <a:pt x="166550" y="131752"/>
                  </a:cubicBezTo>
                  <a:cubicBezTo>
                    <a:pt x="177249" y="124125"/>
                    <a:pt x="184108" y="115017"/>
                    <a:pt x="187126" y="102013"/>
                  </a:cubicBezTo>
                  <a:cubicBezTo>
                    <a:pt x="195521" y="71560"/>
                    <a:pt x="204684" y="41053"/>
                    <a:pt x="213792" y="10600"/>
                  </a:cubicBezTo>
                  <a:cubicBezTo>
                    <a:pt x="222956" y="-20621"/>
                    <a:pt x="371598" y="26622"/>
                    <a:pt x="390638" y="31176"/>
                  </a:cubicBezTo>
                  <a:cubicBezTo>
                    <a:pt x="435631" y="42589"/>
                    <a:pt x="583505" y="61629"/>
                    <a:pt x="591900" y="114962"/>
                  </a:cubicBezTo>
                  <a:cubicBezTo>
                    <a:pt x="594973" y="137075"/>
                    <a:pt x="604850" y="154578"/>
                    <a:pt x="625426" y="166759"/>
                  </a:cubicBezTo>
                  <a:cubicBezTo>
                    <a:pt x="658951" y="188104"/>
                    <a:pt x="690995" y="211698"/>
                    <a:pt x="723753" y="233810"/>
                  </a:cubicBezTo>
                  <a:cubicBezTo>
                    <a:pt x="730611" y="238364"/>
                    <a:pt x="735166" y="244455"/>
                    <a:pt x="739775" y="250545"/>
                  </a:cubicBezTo>
                  <a:cubicBezTo>
                    <a:pt x="828225" y="372466"/>
                    <a:pt x="915852" y="495100"/>
                    <a:pt x="1008143" y="613948"/>
                  </a:cubicBezTo>
                  <a:cubicBezTo>
                    <a:pt x="1049295" y="667282"/>
                    <a:pt x="1095057" y="716061"/>
                    <a:pt x="1154536" y="749532"/>
                  </a:cubicBezTo>
                  <a:cubicBezTo>
                    <a:pt x="1185043" y="767035"/>
                    <a:pt x="1203315" y="792220"/>
                    <a:pt x="1217801" y="822673"/>
                  </a:cubicBezTo>
                  <a:cubicBezTo>
                    <a:pt x="1235359" y="858503"/>
                    <a:pt x="1246004" y="896583"/>
                    <a:pt x="1249845" y="936967"/>
                  </a:cubicBezTo>
                  <a:cubicBezTo>
                    <a:pt x="1254399" y="982673"/>
                    <a:pt x="1233823" y="1015431"/>
                    <a:pt x="1200297" y="1042866"/>
                  </a:cubicBezTo>
                  <a:cubicBezTo>
                    <a:pt x="1161394" y="1074087"/>
                    <a:pt x="1117224" y="1094663"/>
                    <a:pt x="1070695" y="1111453"/>
                  </a:cubicBezTo>
                  <a:cubicBezTo>
                    <a:pt x="1060763" y="1115239"/>
                    <a:pt x="1054673" y="1120616"/>
                    <a:pt x="1050118" y="1131261"/>
                  </a:cubicBezTo>
                  <a:cubicBezTo>
                    <a:pt x="1037937" y="1164018"/>
                    <a:pt x="1024220" y="1196007"/>
                    <a:pt x="1011216" y="1228765"/>
                  </a:cubicBezTo>
                  <a:cubicBezTo>
                    <a:pt x="1004357" y="1246268"/>
                    <a:pt x="1008911" y="1264595"/>
                    <a:pt x="1009679" y="1282866"/>
                  </a:cubicBezTo>
                  <a:cubicBezTo>
                    <a:pt x="1013465" y="1362098"/>
                    <a:pt x="1018843" y="1440562"/>
                    <a:pt x="1019611" y="1519794"/>
                  </a:cubicBezTo>
                  <a:cubicBezTo>
                    <a:pt x="1020379" y="1516008"/>
                    <a:pt x="1021147" y="1512167"/>
                    <a:pt x="1021147" y="1507613"/>
                  </a:cubicBezTo>
                  <a:cubicBezTo>
                    <a:pt x="1021147" y="1641715"/>
                    <a:pt x="1037937" y="1778067"/>
                    <a:pt x="1044796" y="1911400"/>
                  </a:cubicBezTo>
                  <a:cubicBezTo>
                    <a:pt x="1044796" y="1914473"/>
                    <a:pt x="1044796" y="1917491"/>
                    <a:pt x="1044796" y="1920564"/>
                  </a:cubicBezTo>
                  <a:cubicBezTo>
                    <a:pt x="1042491" y="1931976"/>
                    <a:pt x="1045564" y="1943444"/>
                    <a:pt x="1042491" y="1954857"/>
                  </a:cubicBezTo>
                  <a:cubicBezTo>
                    <a:pt x="1016593" y="1960948"/>
                    <a:pt x="990640" y="1967806"/>
                    <a:pt x="964741" y="1973897"/>
                  </a:cubicBezTo>
                  <a:cubicBezTo>
                    <a:pt x="954810" y="1976201"/>
                    <a:pt x="951023" y="1979987"/>
                    <a:pt x="950255" y="1990632"/>
                  </a:cubicBezTo>
                  <a:cubicBezTo>
                    <a:pt x="939556" y="2163582"/>
                    <a:pt x="926606" y="2336477"/>
                    <a:pt x="912121" y="2509427"/>
                  </a:cubicBezTo>
                  <a:cubicBezTo>
                    <a:pt x="897635" y="2676286"/>
                    <a:pt x="882381" y="2843858"/>
                    <a:pt x="858732" y="3009949"/>
                  </a:cubicBezTo>
                  <a:cubicBezTo>
                    <a:pt x="828993" y="3222515"/>
                    <a:pt x="777909" y="3430471"/>
                    <a:pt x="708554" y="3633874"/>
                  </a:cubicBezTo>
                  <a:cubicBezTo>
                    <a:pt x="687978" y="3695602"/>
                    <a:pt x="681119" y="3760349"/>
                    <a:pt x="668170" y="3823559"/>
                  </a:cubicBezTo>
                  <a:cubicBezTo>
                    <a:pt x="659774" y="3866247"/>
                    <a:pt x="652916" y="4029595"/>
                    <a:pt x="644521" y="4072284"/>
                  </a:cubicBezTo>
                  <a:cubicBezTo>
                    <a:pt x="642216" y="4082928"/>
                    <a:pt x="645289" y="4089019"/>
                    <a:pt x="652916" y="4095164"/>
                  </a:cubicBezTo>
                  <a:cubicBezTo>
                    <a:pt x="671187" y="4110418"/>
                    <a:pt x="716181" y="4220432"/>
                    <a:pt x="734452" y="4235686"/>
                  </a:cubicBezTo>
                  <a:cubicBezTo>
                    <a:pt x="744384" y="4244081"/>
                    <a:pt x="752011" y="4251708"/>
                    <a:pt x="739775" y="4264657"/>
                  </a:cubicBezTo>
                  <a:cubicBezTo>
                    <a:pt x="738238" y="4266194"/>
                    <a:pt x="739006" y="4268443"/>
                    <a:pt x="738238" y="4270748"/>
                  </a:cubicBezTo>
                  <a:cubicBezTo>
                    <a:pt x="739006" y="4282161"/>
                    <a:pt x="731380" y="4289788"/>
                    <a:pt x="725289" y="4298183"/>
                  </a:cubicBezTo>
                  <a:cubicBezTo>
                    <a:pt x="683368" y="4356071"/>
                    <a:pt x="632285" y="4404850"/>
                    <a:pt x="566715" y="4436071"/>
                  </a:cubicBezTo>
                  <a:cubicBezTo>
                    <a:pt x="556784" y="4440625"/>
                    <a:pt x="530117" y="4445234"/>
                    <a:pt x="528581" y="4447484"/>
                  </a:cubicBezTo>
                  <a:cubicBezTo>
                    <a:pt x="525508" y="4450556"/>
                    <a:pt x="521722" y="4451270"/>
                    <a:pt x="517881" y="4453574"/>
                  </a:cubicBezTo>
                  <a:cubicBezTo>
                    <a:pt x="504218" y="4464219"/>
                    <a:pt x="491269" y="4468444"/>
                    <a:pt x="488965" y="4460817"/>
                  </a:cubicBezTo>
                  <a:close/>
                </a:path>
              </a:pathLst>
            </a:custGeom>
            <a:solidFill>
              <a:srgbClr val="72CCD1"/>
            </a:solidFill>
            <a:ln w="5473" cap="flat">
              <a:noFill/>
              <a:prstDash val="solid"/>
              <a:miter/>
            </a:ln>
          </p:spPr>
          <p:txBody>
            <a:bodyPr rtlCol="0" anchor="ctr"/>
            <a:lstStyle/>
            <a:p>
              <a:endParaRPr lang="en-US" dirty="0"/>
            </a:p>
          </p:txBody>
        </p:sp>
        <p:sp>
          <p:nvSpPr>
            <p:cNvPr id="6" name="Graphic 57">
              <a:extLst>
                <a:ext uri="{FF2B5EF4-FFF2-40B4-BE49-F238E27FC236}">
                  <a16:creationId xmlns:a16="http://schemas.microsoft.com/office/drawing/2014/main" xmlns="" id="{5C30EB2D-E06C-11B5-301D-4CDFDE7A2482}"/>
                </a:ext>
              </a:extLst>
            </p:cNvPr>
            <p:cNvSpPr/>
            <p:nvPr/>
          </p:nvSpPr>
          <p:spPr>
            <a:xfrm>
              <a:off x="1748721" y="1925646"/>
              <a:ext cx="911168" cy="4251315"/>
            </a:xfrm>
            <a:custGeom>
              <a:avLst/>
              <a:gdLst>
                <a:gd name="connsiteX0" fmla="*/ 314185 w 911168"/>
                <a:gd name="connsiteY0" fmla="*/ 3879626 h 4251315"/>
                <a:gd name="connsiteX1" fmla="*/ 340083 w 911168"/>
                <a:gd name="connsiteY1" fmla="*/ 4230738 h 4251315"/>
                <a:gd name="connsiteX2" fmla="*/ 348478 w 911168"/>
                <a:gd name="connsiteY2" fmla="*/ 4251314 h 4251315"/>
                <a:gd name="connsiteX3" fmla="*/ 314185 w 911168"/>
                <a:gd name="connsiteY3" fmla="*/ 3879626 h 4251315"/>
                <a:gd name="connsiteX4" fmla="*/ 314185 w 911168"/>
                <a:gd name="connsiteY4" fmla="*/ 3879626 h 4251315"/>
                <a:gd name="connsiteX5" fmla="*/ 354569 w 911168"/>
                <a:gd name="connsiteY5" fmla="*/ 3577238 h 4251315"/>
                <a:gd name="connsiteX6" fmla="*/ 314130 w 911168"/>
                <a:gd name="connsiteY6" fmla="*/ 3851478 h 4251315"/>
                <a:gd name="connsiteX7" fmla="*/ 354569 w 911168"/>
                <a:gd name="connsiteY7" fmla="*/ 3577238 h 4251315"/>
                <a:gd name="connsiteX8" fmla="*/ 354569 w 911168"/>
                <a:gd name="connsiteY8" fmla="*/ 3577238 h 4251315"/>
                <a:gd name="connsiteX9" fmla="*/ 575694 w 911168"/>
                <a:gd name="connsiteY9" fmla="*/ 2627332 h 4251315"/>
                <a:gd name="connsiteX10" fmla="*/ 362964 w 911168"/>
                <a:gd name="connsiteY10" fmla="*/ 3549035 h 4251315"/>
                <a:gd name="connsiteX11" fmla="*/ 407957 w 911168"/>
                <a:gd name="connsiteY11" fmla="*/ 3439350 h 4251315"/>
                <a:gd name="connsiteX12" fmla="*/ 497176 w 911168"/>
                <a:gd name="connsiteY12" fmla="*/ 3079020 h 4251315"/>
                <a:gd name="connsiteX13" fmla="*/ 562745 w 911168"/>
                <a:gd name="connsiteY13" fmla="*/ 2708813 h 4251315"/>
                <a:gd name="connsiteX14" fmla="*/ 575694 w 911168"/>
                <a:gd name="connsiteY14" fmla="*/ 2627332 h 4251315"/>
                <a:gd name="connsiteX15" fmla="*/ 575694 w 911168"/>
                <a:gd name="connsiteY15" fmla="*/ 2627332 h 4251315"/>
                <a:gd name="connsiteX16" fmla="*/ 642800 w 911168"/>
                <a:gd name="connsiteY16" fmla="*/ 2197701 h 4251315"/>
                <a:gd name="connsiteX17" fmla="*/ 585626 w 911168"/>
                <a:gd name="connsiteY17" fmla="*/ 2566372 h 4251315"/>
                <a:gd name="connsiteX18" fmla="*/ 642800 w 911168"/>
                <a:gd name="connsiteY18" fmla="*/ 2197701 h 4251315"/>
                <a:gd name="connsiteX19" fmla="*/ 642800 w 911168"/>
                <a:gd name="connsiteY19" fmla="*/ 2197701 h 4251315"/>
                <a:gd name="connsiteX20" fmla="*/ 232593 w 911168"/>
                <a:gd name="connsiteY20" fmla="*/ 1828592 h 4251315"/>
                <a:gd name="connsiteX21" fmla="*/ 265405 w 911168"/>
                <a:gd name="connsiteY21" fmla="*/ 1836328 h 4251315"/>
                <a:gd name="connsiteX22" fmla="*/ 266777 w 911168"/>
                <a:gd name="connsiteY22" fmla="*/ 1834627 h 4251315"/>
                <a:gd name="connsiteX23" fmla="*/ 360769 w 911168"/>
                <a:gd name="connsiteY23" fmla="*/ 1853393 h 4251315"/>
                <a:gd name="connsiteX24" fmla="*/ 494213 w 911168"/>
                <a:gd name="connsiteY24" fmla="*/ 1840444 h 4251315"/>
                <a:gd name="connsiteX25" fmla="*/ 268533 w 911168"/>
                <a:gd name="connsiteY25" fmla="*/ 1831280 h 4251315"/>
                <a:gd name="connsiteX26" fmla="*/ 267490 w 911168"/>
                <a:gd name="connsiteY26" fmla="*/ 1832323 h 4251315"/>
                <a:gd name="connsiteX27" fmla="*/ 232593 w 911168"/>
                <a:gd name="connsiteY27" fmla="*/ 1828592 h 4251315"/>
                <a:gd name="connsiteX28" fmla="*/ 232593 w 911168"/>
                <a:gd name="connsiteY28" fmla="*/ 1828592 h 4251315"/>
                <a:gd name="connsiteX29" fmla="*/ 0 w 911168"/>
                <a:gd name="connsiteY29" fmla="*/ 1781020 h 4251315"/>
                <a:gd name="connsiteX30" fmla="*/ 95309 w 911168"/>
                <a:gd name="connsiteY30" fmla="*/ 1803132 h 4251315"/>
                <a:gd name="connsiteX31" fmla="*/ 95309 w 911168"/>
                <a:gd name="connsiteY31" fmla="*/ 1803132 h 4251315"/>
                <a:gd name="connsiteX32" fmla="*/ 182991 w 911168"/>
                <a:gd name="connsiteY32" fmla="*/ 1819154 h 4251315"/>
                <a:gd name="connsiteX33" fmla="*/ 98930 w 911168"/>
                <a:gd name="connsiteY33" fmla="*/ 1800224 h 4251315"/>
                <a:gd name="connsiteX34" fmla="*/ 99095 w 911168"/>
                <a:gd name="connsiteY34" fmla="*/ 1800114 h 4251315"/>
                <a:gd name="connsiteX35" fmla="*/ 0 w 911168"/>
                <a:gd name="connsiteY35" fmla="*/ 1781020 h 4251315"/>
                <a:gd name="connsiteX36" fmla="*/ 0 w 911168"/>
                <a:gd name="connsiteY36" fmla="*/ 1781020 h 4251315"/>
                <a:gd name="connsiteX37" fmla="*/ 535310 w 911168"/>
                <a:gd name="connsiteY37" fmla="*/ 1091635 h 4251315"/>
                <a:gd name="connsiteX38" fmla="*/ 534542 w 911168"/>
                <a:gd name="connsiteY38" fmla="*/ 1097726 h 4251315"/>
                <a:gd name="connsiteX39" fmla="*/ 612292 w 911168"/>
                <a:gd name="connsiteY39" fmla="*/ 1518193 h 4251315"/>
                <a:gd name="connsiteX40" fmla="*/ 651195 w 911168"/>
                <a:gd name="connsiteY40" fmla="*/ 1730704 h 4251315"/>
                <a:gd name="connsiteX41" fmla="*/ 654542 w 911168"/>
                <a:gd name="connsiteY41" fmla="*/ 1747055 h 4251315"/>
                <a:gd name="connsiteX42" fmla="*/ 659590 w 911168"/>
                <a:gd name="connsiteY42" fmla="*/ 1763406 h 4251315"/>
                <a:gd name="connsiteX43" fmla="*/ 658054 w 911168"/>
                <a:gd name="connsiteY43" fmla="*/ 1743983 h 4251315"/>
                <a:gd name="connsiteX44" fmla="*/ 655201 w 911168"/>
                <a:gd name="connsiteY44" fmla="*/ 1729387 h 4251315"/>
                <a:gd name="connsiteX45" fmla="*/ 655969 w 911168"/>
                <a:gd name="connsiteY45" fmla="*/ 1729168 h 4251315"/>
                <a:gd name="connsiteX46" fmla="*/ 655036 w 911168"/>
                <a:gd name="connsiteY46" fmla="*/ 1725382 h 4251315"/>
                <a:gd name="connsiteX47" fmla="*/ 645105 w 911168"/>
                <a:gd name="connsiteY47" fmla="*/ 1526588 h 4251315"/>
                <a:gd name="connsiteX48" fmla="*/ 644336 w 911168"/>
                <a:gd name="connsiteY48" fmla="*/ 1518961 h 4251315"/>
                <a:gd name="connsiteX49" fmla="*/ 610811 w 911168"/>
                <a:gd name="connsiteY49" fmla="*/ 1411526 h 4251315"/>
                <a:gd name="connsiteX50" fmla="*/ 577999 w 911168"/>
                <a:gd name="connsiteY50" fmla="*/ 1305627 h 4251315"/>
                <a:gd name="connsiteX51" fmla="*/ 576462 w 911168"/>
                <a:gd name="connsiteY51" fmla="*/ 1209660 h 4251315"/>
                <a:gd name="connsiteX52" fmla="*/ 535310 w 911168"/>
                <a:gd name="connsiteY52" fmla="*/ 1091635 h 4251315"/>
                <a:gd name="connsiteX53" fmla="*/ 535310 w 911168"/>
                <a:gd name="connsiteY53" fmla="*/ 1091635 h 4251315"/>
                <a:gd name="connsiteX54" fmla="*/ 805983 w 911168"/>
                <a:gd name="connsiteY54" fmla="*/ 975805 h 4251315"/>
                <a:gd name="connsiteX55" fmla="*/ 755667 w 911168"/>
                <a:gd name="connsiteY55" fmla="*/ 1044337 h 4251315"/>
                <a:gd name="connsiteX56" fmla="*/ 805983 w 911168"/>
                <a:gd name="connsiteY56" fmla="*/ 975805 h 4251315"/>
                <a:gd name="connsiteX57" fmla="*/ 805983 w 911168"/>
                <a:gd name="connsiteY57" fmla="*/ 975805 h 4251315"/>
                <a:gd name="connsiteX58" fmla="*/ 288231 w 911168"/>
                <a:gd name="connsiteY58" fmla="*/ 878301 h 4251315"/>
                <a:gd name="connsiteX59" fmla="*/ 285159 w 911168"/>
                <a:gd name="connsiteY59" fmla="*/ 881374 h 4251315"/>
                <a:gd name="connsiteX60" fmla="*/ 293554 w 911168"/>
                <a:gd name="connsiteY60" fmla="*/ 887465 h 4251315"/>
                <a:gd name="connsiteX61" fmla="*/ 588643 w 911168"/>
                <a:gd name="connsiteY61" fmla="*/ 1112925 h 4251315"/>
                <a:gd name="connsiteX62" fmla="*/ 616847 w 911168"/>
                <a:gd name="connsiteY62" fmla="*/ 1117479 h 4251315"/>
                <a:gd name="connsiteX63" fmla="*/ 688507 w 911168"/>
                <a:gd name="connsiteY63" fmla="*/ 1093885 h 4251315"/>
                <a:gd name="connsiteX64" fmla="*/ 689275 w 911168"/>
                <a:gd name="connsiteY64" fmla="*/ 1092349 h 4251315"/>
                <a:gd name="connsiteX65" fmla="*/ 688507 w 911168"/>
                <a:gd name="connsiteY65" fmla="*/ 1090044 h 4251315"/>
                <a:gd name="connsiteX66" fmla="*/ 641977 w 911168"/>
                <a:gd name="connsiteY66" fmla="*/ 1094598 h 4251315"/>
                <a:gd name="connsiteX67" fmla="*/ 520001 w 911168"/>
                <a:gd name="connsiteY67" fmla="*/ 1038960 h 4251315"/>
                <a:gd name="connsiteX68" fmla="*/ 320220 w 911168"/>
                <a:gd name="connsiteY68" fmla="*/ 901072 h 4251315"/>
                <a:gd name="connsiteX69" fmla="*/ 288231 w 911168"/>
                <a:gd name="connsiteY69" fmla="*/ 878301 h 4251315"/>
                <a:gd name="connsiteX70" fmla="*/ 288231 w 911168"/>
                <a:gd name="connsiteY70" fmla="*/ 878301 h 4251315"/>
                <a:gd name="connsiteX71" fmla="*/ 840276 w 911168"/>
                <a:gd name="connsiteY71" fmla="*/ 854707 h 4251315"/>
                <a:gd name="connsiteX72" fmla="*/ 911168 w 911168"/>
                <a:gd name="connsiteY72" fmla="*/ 876820 h 4251315"/>
                <a:gd name="connsiteX73" fmla="*/ 840276 w 911168"/>
                <a:gd name="connsiteY73" fmla="*/ 854707 h 4251315"/>
                <a:gd name="connsiteX74" fmla="*/ 840276 w 911168"/>
                <a:gd name="connsiteY74" fmla="*/ 854707 h 4251315"/>
                <a:gd name="connsiteX75" fmla="*/ 731250 w 911168"/>
                <a:gd name="connsiteY75" fmla="*/ 722142 h 4251315"/>
                <a:gd name="connsiteX76" fmla="*/ 825023 w 911168"/>
                <a:gd name="connsiteY76" fmla="*/ 837917 h 4251315"/>
                <a:gd name="connsiteX77" fmla="*/ 731250 w 911168"/>
                <a:gd name="connsiteY77" fmla="*/ 722142 h 4251315"/>
                <a:gd name="connsiteX78" fmla="*/ 731250 w 911168"/>
                <a:gd name="connsiteY78" fmla="*/ 722142 h 4251315"/>
                <a:gd name="connsiteX79" fmla="*/ 666449 w 911168"/>
                <a:gd name="connsiteY79" fmla="*/ 604062 h 4251315"/>
                <a:gd name="connsiteX80" fmla="*/ 753363 w 911168"/>
                <a:gd name="connsiteY80" fmla="*/ 633033 h 4251315"/>
                <a:gd name="connsiteX81" fmla="*/ 666449 w 911168"/>
                <a:gd name="connsiteY81" fmla="*/ 604062 h 4251315"/>
                <a:gd name="connsiteX82" fmla="*/ 666449 w 911168"/>
                <a:gd name="connsiteY82" fmla="*/ 604062 h 4251315"/>
                <a:gd name="connsiteX83" fmla="*/ 857835 w 911168"/>
                <a:gd name="connsiteY83" fmla="*/ 574377 h 4251315"/>
                <a:gd name="connsiteX84" fmla="*/ 760221 w 911168"/>
                <a:gd name="connsiteY84" fmla="*/ 632265 h 4251315"/>
                <a:gd name="connsiteX85" fmla="*/ 798356 w 911168"/>
                <a:gd name="connsiteY85" fmla="*/ 629192 h 4251315"/>
                <a:gd name="connsiteX86" fmla="*/ 845654 w 911168"/>
                <a:gd name="connsiteY86" fmla="*/ 590345 h 4251315"/>
                <a:gd name="connsiteX87" fmla="*/ 857835 w 911168"/>
                <a:gd name="connsiteY87" fmla="*/ 574377 h 4251315"/>
                <a:gd name="connsiteX88" fmla="*/ 857835 w 911168"/>
                <a:gd name="connsiteY88" fmla="*/ 574377 h 4251315"/>
                <a:gd name="connsiteX89" fmla="*/ 710674 w 911168"/>
                <a:gd name="connsiteY89" fmla="*/ 399178 h 4251315"/>
                <a:gd name="connsiteX90" fmla="*/ 707601 w 911168"/>
                <a:gd name="connsiteY90" fmla="*/ 400714 h 4251315"/>
                <a:gd name="connsiteX91" fmla="*/ 719782 w 911168"/>
                <a:gd name="connsiteY91" fmla="*/ 468533 h 4251315"/>
                <a:gd name="connsiteX92" fmla="*/ 742663 w 911168"/>
                <a:gd name="connsiteY92" fmla="*/ 593472 h 4251315"/>
                <a:gd name="connsiteX93" fmla="*/ 760221 w 911168"/>
                <a:gd name="connsiteY93" fmla="*/ 604885 h 4251315"/>
                <a:gd name="connsiteX94" fmla="*/ 769385 w 911168"/>
                <a:gd name="connsiteY94" fmla="*/ 602580 h 4251315"/>
                <a:gd name="connsiteX95" fmla="*/ 777780 w 911168"/>
                <a:gd name="connsiteY95" fmla="*/ 588095 h 4251315"/>
                <a:gd name="connsiteX96" fmla="*/ 748809 w 911168"/>
                <a:gd name="connsiteY96" fmla="*/ 505077 h 4251315"/>
                <a:gd name="connsiteX97" fmla="*/ 710674 w 911168"/>
                <a:gd name="connsiteY97" fmla="*/ 399178 h 4251315"/>
                <a:gd name="connsiteX98" fmla="*/ 710674 w 911168"/>
                <a:gd name="connsiteY98" fmla="*/ 399178 h 4251315"/>
                <a:gd name="connsiteX99" fmla="*/ 387107 w 911168"/>
                <a:gd name="connsiteY99" fmla="*/ 243787 h 4251315"/>
                <a:gd name="connsiteX100" fmla="*/ 403403 w 911168"/>
                <a:gd name="connsiteY100" fmla="*/ 277696 h 4251315"/>
                <a:gd name="connsiteX101" fmla="*/ 412237 w 911168"/>
                <a:gd name="connsiteY101" fmla="*/ 293169 h 4251315"/>
                <a:gd name="connsiteX102" fmla="*/ 397258 w 911168"/>
                <a:gd name="connsiteY102" fmla="*/ 278080 h 4251315"/>
                <a:gd name="connsiteX103" fmla="*/ 404116 w 911168"/>
                <a:gd name="connsiteY103" fmla="*/ 290261 h 4251315"/>
                <a:gd name="connsiteX104" fmla="*/ 561209 w 911168"/>
                <a:gd name="connsiteY104" fmla="*/ 481483 h 4251315"/>
                <a:gd name="connsiteX105" fmla="*/ 638959 w 911168"/>
                <a:gd name="connsiteY105" fmla="*/ 573664 h 4251315"/>
                <a:gd name="connsiteX106" fmla="*/ 648891 w 911168"/>
                <a:gd name="connsiteY106" fmla="*/ 582827 h 4251315"/>
                <a:gd name="connsiteX107" fmla="*/ 638959 w 911168"/>
                <a:gd name="connsiteY107" fmla="*/ 569878 h 4251315"/>
                <a:gd name="connsiteX108" fmla="*/ 638959 w 911168"/>
                <a:gd name="connsiteY108" fmla="*/ 570646 h 4251315"/>
                <a:gd name="connsiteX109" fmla="*/ 597039 w 911168"/>
                <a:gd name="connsiteY109" fmla="*/ 508204 h 4251315"/>
                <a:gd name="connsiteX110" fmla="*/ 487244 w 911168"/>
                <a:gd name="connsiteY110" fmla="*/ 374157 h 4251315"/>
                <a:gd name="connsiteX111" fmla="*/ 443403 w 911168"/>
                <a:gd name="connsiteY111" fmla="*/ 324720 h 4251315"/>
                <a:gd name="connsiteX112" fmla="*/ 420303 w 911168"/>
                <a:gd name="connsiteY112" fmla="*/ 301400 h 4251315"/>
                <a:gd name="connsiteX113" fmla="*/ 415749 w 911168"/>
                <a:gd name="connsiteY113" fmla="*/ 269191 h 4251315"/>
                <a:gd name="connsiteX114" fmla="*/ 387107 w 911168"/>
                <a:gd name="connsiteY114" fmla="*/ 243787 h 4251315"/>
                <a:gd name="connsiteX115" fmla="*/ 387107 w 911168"/>
                <a:gd name="connsiteY115" fmla="*/ 243787 h 4251315"/>
                <a:gd name="connsiteX116" fmla="*/ 293334 w 911168"/>
                <a:gd name="connsiteY116" fmla="*/ 136352 h 4251315"/>
                <a:gd name="connsiteX117" fmla="*/ 375694 w 911168"/>
                <a:gd name="connsiteY117" fmla="*/ 223979 h 4251315"/>
                <a:gd name="connsiteX118" fmla="*/ 293334 w 911168"/>
                <a:gd name="connsiteY118" fmla="*/ 136352 h 4251315"/>
                <a:gd name="connsiteX119" fmla="*/ 293334 w 911168"/>
                <a:gd name="connsiteY119" fmla="*/ 136352 h 4251315"/>
                <a:gd name="connsiteX120" fmla="*/ 96626 w 911168"/>
                <a:gd name="connsiteY120" fmla="*/ 0 h 4251315"/>
                <a:gd name="connsiteX121" fmla="*/ 223979 w 911168"/>
                <a:gd name="connsiteY121" fmla="*/ 99040 h 4251315"/>
                <a:gd name="connsiteX122" fmla="*/ 274294 w 911168"/>
                <a:gd name="connsiteY122" fmla="*/ 123402 h 4251315"/>
                <a:gd name="connsiteX123" fmla="*/ 96626 w 911168"/>
                <a:gd name="connsiteY123" fmla="*/ 0 h 4251315"/>
                <a:gd name="connsiteX124" fmla="*/ 96626 w 911168"/>
                <a:gd name="connsiteY124" fmla="*/ 0 h 425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911168" h="4251315">
                  <a:moveTo>
                    <a:pt x="314185" y="3879626"/>
                  </a:moveTo>
                  <a:cubicBezTo>
                    <a:pt x="308094" y="3925332"/>
                    <a:pt x="334761" y="4185031"/>
                    <a:pt x="340083" y="4230738"/>
                  </a:cubicBezTo>
                  <a:cubicBezTo>
                    <a:pt x="340851" y="4238365"/>
                    <a:pt x="340083" y="4246705"/>
                    <a:pt x="348478" y="4251314"/>
                  </a:cubicBezTo>
                  <a:cubicBezTo>
                    <a:pt x="355337" y="4252082"/>
                    <a:pt x="321043" y="3930710"/>
                    <a:pt x="314185" y="3879626"/>
                  </a:cubicBezTo>
                  <a:lnTo>
                    <a:pt x="314185" y="3879626"/>
                  </a:lnTo>
                  <a:close/>
                  <a:moveTo>
                    <a:pt x="354569" y="3577238"/>
                  </a:moveTo>
                  <a:cubicBezTo>
                    <a:pt x="309576" y="3645826"/>
                    <a:pt x="290536" y="3779872"/>
                    <a:pt x="314130" y="3851478"/>
                  </a:cubicBezTo>
                  <a:cubicBezTo>
                    <a:pt x="323293" y="3759296"/>
                    <a:pt x="339315" y="3668651"/>
                    <a:pt x="354569" y="3577238"/>
                  </a:cubicBezTo>
                  <a:lnTo>
                    <a:pt x="354569" y="3577238"/>
                  </a:lnTo>
                  <a:close/>
                  <a:moveTo>
                    <a:pt x="575694" y="2627332"/>
                  </a:moveTo>
                  <a:cubicBezTo>
                    <a:pt x="499425" y="2933560"/>
                    <a:pt x="423211" y="3239021"/>
                    <a:pt x="362964" y="3549035"/>
                  </a:cubicBezTo>
                  <a:cubicBezTo>
                    <a:pt x="382004" y="3513974"/>
                    <a:pt x="395008" y="3476662"/>
                    <a:pt x="407957" y="3439350"/>
                  </a:cubicBezTo>
                  <a:cubicBezTo>
                    <a:pt x="448396" y="3322039"/>
                    <a:pt x="473527" y="3200941"/>
                    <a:pt x="497176" y="3079020"/>
                  </a:cubicBezTo>
                  <a:cubicBezTo>
                    <a:pt x="521593" y="2955618"/>
                    <a:pt x="542169" y="2832216"/>
                    <a:pt x="562745" y="2708813"/>
                  </a:cubicBezTo>
                  <a:cubicBezTo>
                    <a:pt x="567299" y="2681379"/>
                    <a:pt x="571140" y="2654767"/>
                    <a:pt x="575694" y="2627332"/>
                  </a:cubicBezTo>
                  <a:lnTo>
                    <a:pt x="575694" y="2627332"/>
                  </a:lnTo>
                  <a:close/>
                  <a:moveTo>
                    <a:pt x="642800" y="2197701"/>
                  </a:moveTo>
                  <a:cubicBezTo>
                    <a:pt x="623760" y="2321103"/>
                    <a:pt x="604666" y="2443737"/>
                    <a:pt x="585626" y="2566372"/>
                  </a:cubicBezTo>
                  <a:cubicBezTo>
                    <a:pt x="629083" y="2447523"/>
                    <a:pt x="629851" y="2321872"/>
                    <a:pt x="642800" y="2197701"/>
                  </a:cubicBezTo>
                  <a:lnTo>
                    <a:pt x="642800" y="2197701"/>
                  </a:lnTo>
                  <a:close/>
                  <a:moveTo>
                    <a:pt x="232593" y="1828592"/>
                  </a:moveTo>
                  <a:cubicBezTo>
                    <a:pt x="243293" y="1830512"/>
                    <a:pt x="254706" y="1833420"/>
                    <a:pt x="265405" y="1836328"/>
                  </a:cubicBezTo>
                  <a:lnTo>
                    <a:pt x="266777" y="1834627"/>
                  </a:lnTo>
                  <a:lnTo>
                    <a:pt x="360769" y="1853393"/>
                  </a:lnTo>
                  <a:cubicBezTo>
                    <a:pt x="399672" y="1862556"/>
                    <a:pt x="453773" y="1857947"/>
                    <a:pt x="494213" y="1840444"/>
                  </a:cubicBezTo>
                  <a:cubicBezTo>
                    <a:pt x="417175" y="1842748"/>
                    <a:pt x="342497" y="1841212"/>
                    <a:pt x="268533" y="1831280"/>
                  </a:cubicBezTo>
                  <a:lnTo>
                    <a:pt x="267490" y="1832323"/>
                  </a:lnTo>
                  <a:lnTo>
                    <a:pt x="232593" y="1828592"/>
                  </a:lnTo>
                  <a:lnTo>
                    <a:pt x="232593" y="1828592"/>
                  </a:lnTo>
                  <a:close/>
                  <a:moveTo>
                    <a:pt x="0" y="1781020"/>
                  </a:moveTo>
                  <a:cubicBezTo>
                    <a:pt x="31276" y="1787878"/>
                    <a:pt x="63265" y="1795505"/>
                    <a:pt x="95309" y="1803132"/>
                  </a:cubicBezTo>
                  <a:lnTo>
                    <a:pt x="95309" y="1803132"/>
                  </a:lnTo>
                  <a:lnTo>
                    <a:pt x="182991" y="1819154"/>
                  </a:lnTo>
                  <a:lnTo>
                    <a:pt x="98930" y="1800224"/>
                  </a:lnTo>
                  <a:lnTo>
                    <a:pt x="99095" y="1800114"/>
                  </a:lnTo>
                  <a:cubicBezTo>
                    <a:pt x="67106" y="1789415"/>
                    <a:pt x="33580" y="1785574"/>
                    <a:pt x="0" y="1781020"/>
                  </a:cubicBezTo>
                  <a:lnTo>
                    <a:pt x="0" y="1781020"/>
                  </a:lnTo>
                  <a:close/>
                  <a:moveTo>
                    <a:pt x="535310" y="1091635"/>
                  </a:moveTo>
                  <a:cubicBezTo>
                    <a:pt x="533774" y="1093940"/>
                    <a:pt x="534542" y="1095421"/>
                    <a:pt x="534542" y="1097726"/>
                  </a:cubicBezTo>
                  <a:cubicBezTo>
                    <a:pt x="560440" y="1237918"/>
                    <a:pt x="586394" y="1378056"/>
                    <a:pt x="612292" y="1518193"/>
                  </a:cubicBezTo>
                  <a:cubicBezTo>
                    <a:pt x="625242" y="1589030"/>
                    <a:pt x="638191" y="1659867"/>
                    <a:pt x="651195" y="1730704"/>
                  </a:cubicBezTo>
                  <a:lnTo>
                    <a:pt x="654542" y="1747055"/>
                  </a:lnTo>
                  <a:cubicBezTo>
                    <a:pt x="655420" y="1752597"/>
                    <a:pt x="656518" y="1758084"/>
                    <a:pt x="659590" y="1763406"/>
                  </a:cubicBezTo>
                  <a:cubicBezTo>
                    <a:pt x="658822" y="1756932"/>
                    <a:pt x="658657" y="1750457"/>
                    <a:pt x="658054" y="1743983"/>
                  </a:cubicBezTo>
                  <a:lnTo>
                    <a:pt x="655201" y="1729387"/>
                  </a:lnTo>
                  <a:lnTo>
                    <a:pt x="655969" y="1729168"/>
                  </a:lnTo>
                  <a:cubicBezTo>
                    <a:pt x="656353" y="1728235"/>
                    <a:pt x="655804" y="1726863"/>
                    <a:pt x="655036" y="1725382"/>
                  </a:cubicBezTo>
                  <a:cubicBezTo>
                    <a:pt x="649714" y="1659099"/>
                    <a:pt x="644336" y="1592816"/>
                    <a:pt x="645105" y="1526588"/>
                  </a:cubicBezTo>
                  <a:cubicBezTo>
                    <a:pt x="645105" y="1524284"/>
                    <a:pt x="644336" y="1521266"/>
                    <a:pt x="644336" y="1518961"/>
                  </a:cubicBezTo>
                  <a:cubicBezTo>
                    <a:pt x="639782" y="1480882"/>
                    <a:pt x="624528" y="1446588"/>
                    <a:pt x="610811" y="1411526"/>
                  </a:cubicBezTo>
                  <a:cubicBezTo>
                    <a:pt x="597862" y="1376464"/>
                    <a:pt x="580303" y="1343707"/>
                    <a:pt x="577999" y="1305627"/>
                  </a:cubicBezTo>
                  <a:cubicBezTo>
                    <a:pt x="576462" y="1273638"/>
                    <a:pt x="577999" y="1241649"/>
                    <a:pt x="576462" y="1209660"/>
                  </a:cubicBezTo>
                  <a:cubicBezTo>
                    <a:pt x="574158" y="1166258"/>
                    <a:pt x="554350" y="1128947"/>
                    <a:pt x="535310" y="1091635"/>
                  </a:cubicBezTo>
                  <a:lnTo>
                    <a:pt x="535310" y="1091635"/>
                  </a:lnTo>
                  <a:close/>
                  <a:moveTo>
                    <a:pt x="805983" y="975805"/>
                  </a:moveTo>
                  <a:cubicBezTo>
                    <a:pt x="789961" y="999399"/>
                    <a:pt x="774707" y="1023048"/>
                    <a:pt x="755667" y="1044337"/>
                  </a:cubicBezTo>
                  <a:cubicBezTo>
                    <a:pt x="786120" y="1031443"/>
                    <a:pt x="793747" y="1002472"/>
                    <a:pt x="805983" y="975805"/>
                  </a:cubicBezTo>
                  <a:lnTo>
                    <a:pt x="805983" y="975805"/>
                  </a:lnTo>
                  <a:close/>
                  <a:moveTo>
                    <a:pt x="288231" y="878301"/>
                  </a:moveTo>
                  <a:cubicBezTo>
                    <a:pt x="287463" y="879070"/>
                    <a:pt x="285927" y="880606"/>
                    <a:pt x="285159" y="881374"/>
                  </a:cubicBezTo>
                  <a:cubicBezTo>
                    <a:pt x="288231" y="883679"/>
                    <a:pt x="290481" y="885160"/>
                    <a:pt x="293554" y="887465"/>
                  </a:cubicBezTo>
                  <a:cubicBezTo>
                    <a:pt x="391935" y="962856"/>
                    <a:pt x="490262" y="1037534"/>
                    <a:pt x="588643" y="1112925"/>
                  </a:cubicBezTo>
                  <a:cubicBezTo>
                    <a:pt x="597807" y="1120552"/>
                    <a:pt x="606202" y="1121320"/>
                    <a:pt x="616847" y="1117479"/>
                  </a:cubicBezTo>
                  <a:cubicBezTo>
                    <a:pt x="640496" y="1109084"/>
                    <a:pt x="664858" y="1101457"/>
                    <a:pt x="688507" y="1093885"/>
                  </a:cubicBezTo>
                  <a:cubicBezTo>
                    <a:pt x="689275" y="1093885"/>
                    <a:pt x="689275" y="1093885"/>
                    <a:pt x="689275" y="1092349"/>
                  </a:cubicBezTo>
                  <a:cubicBezTo>
                    <a:pt x="690043" y="1091580"/>
                    <a:pt x="689275" y="1090812"/>
                    <a:pt x="688507" y="1090044"/>
                  </a:cubicBezTo>
                  <a:cubicBezTo>
                    <a:pt x="673253" y="1091580"/>
                    <a:pt x="658767" y="1097671"/>
                    <a:pt x="641977" y="1094598"/>
                  </a:cubicBezTo>
                  <a:cubicBezTo>
                    <a:pt x="596216" y="1086203"/>
                    <a:pt x="558081" y="1062609"/>
                    <a:pt x="520001" y="1038960"/>
                  </a:cubicBezTo>
                  <a:cubicBezTo>
                    <a:pt x="451359" y="995558"/>
                    <a:pt x="385790" y="949083"/>
                    <a:pt x="320220" y="901072"/>
                  </a:cubicBezTo>
                  <a:cubicBezTo>
                    <a:pt x="309576" y="893555"/>
                    <a:pt x="298931" y="885928"/>
                    <a:pt x="288231" y="878301"/>
                  </a:cubicBezTo>
                  <a:lnTo>
                    <a:pt x="288231" y="878301"/>
                  </a:lnTo>
                  <a:close/>
                  <a:moveTo>
                    <a:pt x="840276" y="854707"/>
                  </a:moveTo>
                  <a:cubicBezTo>
                    <a:pt x="867711" y="892019"/>
                    <a:pt x="860084" y="890537"/>
                    <a:pt x="911168" y="876820"/>
                  </a:cubicBezTo>
                  <a:cubicBezTo>
                    <a:pt x="884502" y="874515"/>
                    <a:pt x="863925" y="866888"/>
                    <a:pt x="840276" y="854707"/>
                  </a:cubicBezTo>
                  <a:lnTo>
                    <a:pt x="840276" y="854707"/>
                  </a:lnTo>
                  <a:close/>
                  <a:moveTo>
                    <a:pt x="731250" y="722142"/>
                  </a:moveTo>
                  <a:cubicBezTo>
                    <a:pt x="756435" y="766312"/>
                    <a:pt x="783102" y="809001"/>
                    <a:pt x="825023" y="837917"/>
                  </a:cubicBezTo>
                  <a:cubicBezTo>
                    <a:pt x="793747" y="799837"/>
                    <a:pt x="762526" y="760990"/>
                    <a:pt x="731250" y="722142"/>
                  </a:cubicBezTo>
                  <a:lnTo>
                    <a:pt x="731250" y="722142"/>
                  </a:lnTo>
                  <a:close/>
                  <a:moveTo>
                    <a:pt x="666449" y="604062"/>
                  </a:moveTo>
                  <a:cubicBezTo>
                    <a:pt x="677862" y="634515"/>
                    <a:pt x="725160" y="648232"/>
                    <a:pt x="753363" y="633033"/>
                  </a:cubicBezTo>
                  <a:cubicBezTo>
                    <a:pt x="723623" y="623157"/>
                    <a:pt x="696188" y="613993"/>
                    <a:pt x="666449" y="604062"/>
                  </a:cubicBezTo>
                  <a:lnTo>
                    <a:pt x="666449" y="604062"/>
                  </a:lnTo>
                  <a:close/>
                  <a:moveTo>
                    <a:pt x="857835" y="574377"/>
                  </a:moveTo>
                  <a:cubicBezTo>
                    <a:pt x="825023" y="598740"/>
                    <a:pt x="795283" y="617779"/>
                    <a:pt x="760221" y="632265"/>
                  </a:cubicBezTo>
                  <a:cubicBezTo>
                    <a:pt x="775475" y="644446"/>
                    <a:pt x="786888" y="640660"/>
                    <a:pt x="798356" y="629192"/>
                  </a:cubicBezTo>
                  <a:cubicBezTo>
                    <a:pt x="813610" y="615475"/>
                    <a:pt x="829632" y="603294"/>
                    <a:pt x="845654" y="590345"/>
                  </a:cubicBezTo>
                  <a:cubicBezTo>
                    <a:pt x="849440" y="586558"/>
                    <a:pt x="853994" y="583541"/>
                    <a:pt x="857835" y="574377"/>
                  </a:cubicBezTo>
                  <a:lnTo>
                    <a:pt x="857835" y="574377"/>
                  </a:lnTo>
                  <a:close/>
                  <a:moveTo>
                    <a:pt x="710674" y="399178"/>
                  </a:moveTo>
                  <a:cubicBezTo>
                    <a:pt x="709906" y="399178"/>
                    <a:pt x="709138" y="399946"/>
                    <a:pt x="707601" y="400714"/>
                  </a:cubicBezTo>
                  <a:cubicBezTo>
                    <a:pt x="711387" y="423595"/>
                    <a:pt x="715996" y="445653"/>
                    <a:pt x="719782" y="468533"/>
                  </a:cubicBezTo>
                  <a:cubicBezTo>
                    <a:pt x="727409" y="510454"/>
                    <a:pt x="735036" y="551552"/>
                    <a:pt x="742663" y="593472"/>
                  </a:cubicBezTo>
                  <a:cubicBezTo>
                    <a:pt x="744199" y="604117"/>
                    <a:pt x="748754" y="609494"/>
                    <a:pt x="760221" y="604885"/>
                  </a:cubicBezTo>
                  <a:cubicBezTo>
                    <a:pt x="763294" y="603349"/>
                    <a:pt x="766312" y="602580"/>
                    <a:pt x="769385" y="602580"/>
                  </a:cubicBezTo>
                  <a:cubicBezTo>
                    <a:pt x="779316" y="601812"/>
                    <a:pt x="781566" y="598026"/>
                    <a:pt x="777780" y="588095"/>
                  </a:cubicBezTo>
                  <a:cubicBezTo>
                    <a:pt x="767848" y="560660"/>
                    <a:pt x="758740" y="532457"/>
                    <a:pt x="748809" y="505077"/>
                  </a:cubicBezTo>
                  <a:cubicBezTo>
                    <a:pt x="736573" y="469247"/>
                    <a:pt x="723623" y="434240"/>
                    <a:pt x="710674" y="399178"/>
                  </a:cubicBezTo>
                  <a:lnTo>
                    <a:pt x="710674" y="399178"/>
                  </a:lnTo>
                  <a:close/>
                  <a:moveTo>
                    <a:pt x="387107" y="243787"/>
                  </a:moveTo>
                  <a:cubicBezTo>
                    <a:pt x="393581" y="254815"/>
                    <a:pt x="398355" y="266448"/>
                    <a:pt x="403403" y="277696"/>
                  </a:cubicBezTo>
                  <a:lnTo>
                    <a:pt x="412237" y="293169"/>
                  </a:lnTo>
                  <a:lnTo>
                    <a:pt x="397258" y="278080"/>
                  </a:lnTo>
                  <a:cubicBezTo>
                    <a:pt x="397258" y="283403"/>
                    <a:pt x="401044" y="286475"/>
                    <a:pt x="404116" y="290261"/>
                  </a:cubicBezTo>
                  <a:cubicBezTo>
                    <a:pt x="456736" y="354240"/>
                    <a:pt x="508588" y="418218"/>
                    <a:pt x="561209" y="481483"/>
                  </a:cubicBezTo>
                  <a:cubicBezTo>
                    <a:pt x="587107" y="512704"/>
                    <a:pt x="610756" y="544693"/>
                    <a:pt x="638959" y="573664"/>
                  </a:cubicBezTo>
                  <a:cubicBezTo>
                    <a:pt x="639727" y="577450"/>
                    <a:pt x="640496" y="581291"/>
                    <a:pt x="648891" y="582827"/>
                  </a:cubicBezTo>
                  <a:cubicBezTo>
                    <a:pt x="644336" y="576737"/>
                    <a:pt x="642032" y="573664"/>
                    <a:pt x="638959" y="569878"/>
                  </a:cubicBezTo>
                  <a:lnTo>
                    <a:pt x="638959" y="570646"/>
                  </a:lnTo>
                  <a:cubicBezTo>
                    <a:pt x="625242" y="549302"/>
                    <a:pt x="611524" y="528726"/>
                    <a:pt x="597039" y="508204"/>
                  </a:cubicBezTo>
                  <a:cubicBezTo>
                    <a:pt x="563513" y="460961"/>
                    <a:pt x="526147" y="416791"/>
                    <a:pt x="487244" y="374157"/>
                  </a:cubicBezTo>
                  <a:cubicBezTo>
                    <a:pt x="472374" y="357806"/>
                    <a:pt x="458053" y="341016"/>
                    <a:pt x="443403" y="324720"/>
                  </a:cubicBezTo>
                  <a:lnTo>
                    <a:pt x="420303" y="301400"/>
                  </a:lnTo>
                  <a:lnTo>
                    <a:pt x="415749" y="269191"/>
                  </a:lnTo>
                  <a:cubicBezTo>
                    <a:pt x="409987" y="258272"/>
                    <a:pt x="400440" y="249877"/>
                    <a:pt x="387107" y="243787"/>
                  </a:cubicBezTo>
                  <a:lnTo>
                    <a:pt x="387107" y="243787"/>
                  </a:lnTo>
                  <a:close/>
                  <a:moveTo>
                    <a:pt x="293334" y="136352"/>
                  </a:moveTo>
                  <a:cubicBezTo>
                    <a:pt x="327628" y="159177"/>
                    <a:pt x="341345" y="201098"/>
                    <a:pt x="375694" y="223979"/>
                  </a:cubicBezTo>
                  <a:cubicBezTo>
                    <a:pt x="357367" y="185899"/>
                    <a:pt x="333718" y="153910"/>
                    <a:pt x="293334" y="136352"/>
                  </a:cubicBezTo>
                  <a:lnTo>
                    <a:pt x="293334" y="136352"/>
                  </a:lnTo>
                  <a:close/>
                  <a:moveTo>
                    <a:pt x="96626" y="0"/>
                  </a:moveTo>
                  <a:cubicBezTo>
                    <a:pt x="137778" y="35062"/>
                    <a:pt x="180522" y="67819"/>
                    <a:pt x="223979" y="99040"/>
                  </a:cubicBezTo>
                  <a:cubicBezTo>
                    <a:pt x="238464" y="110453"/>
                    <a:pt x="252182" y="124170"/>
                    <a:pt x="274294" y="123402"/>
                  </a:cubicBezTo>
                  <a:cubicBezTo>
                    <a:pt x="214815" y="82305"/>
                    <a:pt x="155336" y="41152"/>
                    <a:pt x="96626" y="0"/>
                  </a:cubicBezTo>
                  <a:lnTo>
                    <a:pt x="96626" y="0"/>
                  </a:lnTo>
                  <a:close/>
                </a:path>
              </a:pathLst>
            </a:custGeom>
            <a:solidFill>
              <a:srgbClr val="078C87"/>
            </a:solidFill>
            <a:ln w="5473" cap="flat">
              <a:noFill/>
              <a:prstDash val="solid"/>
              <a:miter/>
            </a:ln>
          </p:spPr>
          <p:txBody>
            <a:bodyPr rtlCol="0" anchor="ctr"/>
            <a:lstStyle/>
            <a:p>
              <a:endParaRPr lang="en-US"/>
            </a:p>
          </p:txBody>
        </p:sp>
        <p:sp>
          <p:nvSpPr>
            <p:cNvPr id="7" name="Graphic 57">
              <a:extLst>
                <a:ext uri="{FF2B5EF4-FFF2-40B4-BE49-F238E27FC236}">
                  <a16:creationId xmlns:a16="http://schemas.microsoft.com/office/drawing/2014/main" xmlns="" id="{39FDEBA7-0F54-2229-8456-8E891880065C}"/>
                </a:ext>
              </a:extLst>
            </p:cNvPr>
            <p:cNvSpPr/>
            <p:nvPr/>
          </p:nvSpPr>
          <p:spPr>
            <a:xfrm>
              <a:off x="1650167" y="963695"/>
              <a:ext cx="605091" cy="860661"/>
            </a:xfrm>
            <a:custGeom>
              <a:avLst/>
              <a:gdLst>
                <a:gd name="connsiteX0" fmla="*/ 529886 w 605091"/>
                <a:gd name="connsiteY0" fmla="*/ 790483 h 860661"/>
                <a:gd name="connsiteX1" fmla="*/ 574824 w 605091"/>
                <a:gd name="connsiteY1" fmla="*/ 724858 h 860661"/>
                <a:gd name="connsiteX2" fmla="*/ 597705 w 605091"/>
                <a:gd name="connsiteY2" fmla="*/ 637121 h 860661"/>
                <a:gd name="connsiteX3" fmla="*/ 600778 w 605091"/>
                <a:gd name="connsiteY3" fmla="*/ 487601 h 860661"/>
                <a:gd name="connsiteX4" fmla="*/ 592383 w 605091"/>
                <a:gd name="connsiteY4" fmla="*/ 447162 h 860661"/>
                <a:gd name="connsiteX5" fmla="*/ 567252 w 605091"/>
                <a:gd name="connsiteY5" fmla="*/ 406723 h 860661"/>
                <a:gd name="connsiteX6" fmla="*/ 562698 w 605091"/>
                <a:gd name="connsiteY6" fmla="*/ 367820 h 860661"/>
                <a:gd name="connsiteX7" fmla="*/ 568020 w 605091"/>
                <a:gd name="connsiteY7" fmla="*/ 299946 h 860661"/>
                <a:gd name="connsiteX8" fmla="*/ 563466 w 605091"/>
                <a:gd name="connsiteY8" fmla="*/ 257203 h 860661"/>
                <a:gd name="connsiteX9" fmla="*/ 545963 w 605091"/>
                <a:gd name="connsiteY9" fmla="*/ 206832 h 860661"/>
                <a:gd name="connsiteX10" fmla="*/ 478912 w 605091"/>
                <a:gd name="connsiteY10" fmla="*/ 90892 h 860661"/>
                <a:gd name="connsiteX11" fmla="*/ 395839 w 605091"/>
                <a:gd name="connsiteY11" fmla="*/ 14623 h 860661"/>
                <a:gd name="connsiteX12" fmla="*/ 360009 w 605091"/>
                <a:gd name="connsiteY12" fmla="*/ 4692 h 860661"/>
                <a:gd name="connsiteX13" fmla="*/ 234247 w 605091"/>
                <a:gd name="connsiteY13" fmla="*/ 10069 h 860661"/>
                <a:gd name="connsiteX14" fmla="*/ 113863 w 605091"/>
                <a:gd name="connsiteY14" fmla="*/ 48972 h 860661"/>
                <a:gd name="connsiteX15" fmla="*/ 34631 w 605091"/>
                <a:gd name="connsiteY15" fmla="*/ 140495 h 860661"/>
                <a:gd name="connsiteX16" fmla="*/ 337 w 605091"/>
                <a:gd name="connsiteY16" fmla="*/ 297642 h 860661"/>
                <a:gd name="connsiteX17" fmla="*/ 39185 w 605091"/>
                <a:gd name="connsiteY17" fmla="*/ 444858 h 860661"/>
                <a:gd name="connsiteX18" fmla="*/ 39185 w 605091"/>
                <a:gd name="connsiteY18" fmla="*/ 444858 h 860661"/>
                <a:gd name="connsiteX19" fmla="*/ 41490 w 605091"/>
                <a:gd name="connsiteY19" fmla="*/ 447930 h 860661"/>
                <a:gd name="connsiteX20" fmla="*/ 42258 w 605091"/>
                <a:gd name="connsiteY20" fmla="*/ 447930 h 860661"/>
                <a:gd name="connsiteX21" fmla="*/ 60529 w 605091"/>
                <a:gd name="connsiteY21" fmla="*/ 522718 h 860661"/>
                <a:gd name="connsiteX22" fmla="*/ 87196 w 605091"/>
                <a:gd name="connsiteY22" fmla="*/ 565461 h 860661"/>
                <a:gd name="connsiteX23" fmla="*/ 118417 w 605091"/>
                <a:gd name="connsiteY23" fmla="*/ 610455 h 860661"/>
                <a:gd name="connsiteX24" fmla="*/ 149638 w 605091"/>
                <a:gd name="connsiteY24" fmla="*/ 772924 h 860661"/>
                <a:gd name="connsiteX25" fmla="*/ 470462 w 605091"/>
                <a:gd name="connsiteY25" fmla="*/ 856820 h 860661"/>
                <a:gd name="connsiteX26" fmla="*/ 484179 w 605091"/>
                <a:gd name="connsiteY26" fmla="*/ 860661 h 860661"/>
                <a:gd name="connsiteX27" fmla="*/ 486484 w 605091"/>
                <a:gd name="connsiteY27" fmla="*/ 830153 h 8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5091" h="860661">
                  <a:moveTo>
                    <a:pt x="529886" y="790483"/>
                  </a:moveTo>
                  <a:cubicBezTo>
                    <a:pt x="549694" y="770620"/>
                    <a:pt x="565716" y="750812"/>
                    <a:pt x="574824" y="724858"/>
                  </a:cubicBezTo>
                  <a:cubicBezTo>
                    <a:pt x="584756" y="695887"/>
                    <a:pt x="593096" y="666861"/>
                    <a:pt x="597705" y="637121"/>
                  </a:cubicBezTo>
                  <a:cubicBezTo>
                    <a:pt x="606100" y="588287"/>
                    <a:pt x="607636" y="537204"/>
                    <a:pt x="600778" y="487601"/>
                  </a:cubicBezTo>
                  <a:cubicBezTo>
                    <a:pt x="598473" y="473884"/>
                    <a:pt x="596223" y="460111"/>
                    <a:pt x="592383" y="447162"/>
                  </a:cubicBezTo>
                  <a:cubicBezTo>
                    <a:pt x="588597" y="431908"/>
                    <a:pt x="580201" y="416655"/>
                    <a:pt x="567252" y="406723"/>
                  </a:cubicBezTo>
                  <a:cubicBezTo>
                    <a:pt x="560393" y="401401"/>
                    <a:pt x="562698" y="374679"/>
                    <a:pt x="562698" y="367820"/>
                  </a:cubicBezTo>
                  <a:cubicBezTo>
                    <a:pt x="564234" y="344940"/>
                    <a:pt x="572629" y="322827"/>
                    <a:pt x="568020" y="299946"/>
                  </a:cubicBezTo>
                  <a:cubicBezTo>
                    <a:pt x="564948" y="286229"/>
                    <a:pt x="565716" y="271743"/>
                    <a:pt x="563466" y="257203"/>
                  </a:cubicBezTo>
                  <a:cubicBezTo>
                    <a:pt x="560393" y="238876"/>
                    <a:pt x="555839" y="222854"/>
                    <a:pt x="545963" y="206832"/>
                  </a:cubicBezTo>
                  <a:cubicBezTo>
                    <a:pt x="522314" y="168698"/>
                    <a:pt x="499488" y="130563"/>
                    <a:pt x="478912" y="90892"/>
                  </a:cubicBezTo>
                  <a:cubicBezTo>
                    <a:pt x="460640" y="55776"/>
                    <a:pt x="434742" y="27573"/>
                    <a:pt x="395839" y="14623"/>
                  </a:cubicBezTo>
                  <a:cubicBezTo>
                    <a:pt x="384426" y="10782"/>
                    <a:pt x="372190" y="7765"/>
                    <a:pt x="360009" y="4692"/>
                  </a:cubicBezTo>
                  <a:cubicBezTo>
                    <a:pt x="318088" y="-5185"/>
                    <a:pt x="276168" y="2442"/>
                    <a:pt x="234247" y="10069"/>
                  </a:cubicBezTo>
                  <a:cubicBezTo>
                    <a:pt x="192327" y="17696"/>
                    <a:pt x="151174" y="29164"/>
                    <a:pt x="113863" y="48972"/>
                  </a:cubicBezTo>
                  <a:cubicBezTo>
                    <a:pt x="76551" y="68780"/>
                    <a:pt x="48348" y="100110"/>
                    <a:pt x="34631" y="140495"/>
                  </a:cubicBezTo>
                  <a:cubicBezTo>
                    <a:pt x="17841" y="190865"/>
                    <a:pt x="3410" y="244254"/>
                    <a:pt x="337" y="297642"/>
                  </a:cubicBezTo>
                  <a:cubicBezTo>
                    <a:pt x="-2736" y="349494"/>
                    <a:pt x="15591" y="399096"/>
                    <a:pt x="39185" y="444858"/>
                  </a:cubicBezTo>
                  <a:lnTo>
                    <a:pt x="39185" y="444858"/>
                  </a:lnTo>
                  <a:cubicBezTo>
                    <a:pt x="39953" y="445626"/>
                    <a:pt x="40721" y="447162"/>
                    <a:pt x="41490" y="447930"/>
                  </a:cubicBezTo>
                  <a:cubicBezTo>
                    <a:pt x="41490" y="447930"/>
                    <a:pt x="41490" y="447930"/>
                    <a:pt x="42258" y="447930"/>
                  </a:cubicBezTo>
                  <a:cubicBezTo>
                    <a:pt x="33094" y="467025"/>
                    <a:pt x="48348" y="502855"/>
                    <a:pt x="60529" y="522718"/>
                  </a:cubicBezTo>
                  <a:cubicBezTo>
                    <a:pt x="63602" y="525791"/>
                    <a:pt x="79569" y="554762"/>
                    <a:pt x="87196" y="565461"/>
                  </a:cubicBezTo>
                  <a:cubicBezTo>
                    <a:pt x="97128" y="580715"/>
                    <a:pt x="108540" y="595201"/>
                    <a:pt x="118417" y="610455"/>
                  </a:cubicBezTo>
                  <a:cubicBezTo>
                    <a:pt x="151942" y="660057"/>
                    <a:pt x="147388" y="715750"/>
                    <a:pt x="149638" y="772924"/>
                  </a:cubicBezTo>
                  <a:cubicBezTo>
                    <a:pt x="165660" y="779015"/>
                    <a:pt x="460530" y="854571"/>
                    <a:pt x="470462" y="856820"/>
                  </a:cubicBezTo>
                  <a:cubicBezTo>
                    <a:pt x="477321" y="858357"/>
                    <a:pt x="477321" y="858357"/>
                    <a:pt x="484179" y="860661"/>
                  </a:cubicBezTo>
                  <a:cubicBezTo>
                    <a:pt x="485716" y="848480"/>
                    <a:pt x="486484" y="838549"/>
                    <a:pt x="486484" y="830153"/>
                  </a:cubicBezTo>
                </a:path>
              </a:pathLst>
            </a:custGeom>
            <a:solidFill>
              <a:srgbClr val="FCBD86"/>
            </a:solidFill>
            <a:ln w="5473" cap="flat">
              <a:noFill/>
              <a:prstDash val="solid"/>
              <a:miter/>
            </a:ln>
          </p:spPr>
          <p:txBody>
            <a:bodyPr rtlCol="0" anchor="ctr"/>
            <a:lstStyle/>
            <a:p>
              <a:endParaRPr lang="en-US"/>
            </a:p>
          </p:txBody>
        </p:sp>
        <p:sp>
          <p:nvSpPr>
            <p:cNvPr id="8" name="Graphic 57">
              <a:extLst>
                <a:ext uri="{FF2B5EF4-FFF2-40B4-BE49-F238E27FC236}">
                  <a16:creationId xmlns:a16="http://schemas.microsoft.com/office/drawing/2014/main" xmlns="" id="{0952AA30-9B2F-AA38-A522-63B98818A586}"/>
                </a:ext>
              </a:extLst>
            </p:cNvPr>
            <p:cNvSpPr/>
            <p:nvPr/>
          </p:nvSpPr>
          <p:spPr>
            <a:xfrm>
              <a:off x="1644249" y="960685"/>
              <a:ext cx="602320" cy="446166"/>
            </a:xfrm>
            <a:custGeom>
              <a:avLst/>
              <a:gdLst>
                <a:gd name="connsiteX0" fmla="*/ 381181 w 602320"/>
                <a:gd name="connsiteY0" fmla="*/ 4794 h 446166"/>
                <a:gd name="connsiteX1" fmla="*/ 418931 w 602320"/>
                <a:gd name="connsiteY1" fmla="*/ 14725 h 446166"/>
                <a:gd name="connsiteX2" fmla="*/ 507217 w 602320"/>
                <a:gd name="connsiteY2" fmla="*/ 90940 h 446166"/>
                <a:gd name="connsiteX3" fmla="*/ 578657 w 602320"/>
                <a:gd name="connsiteY3" fmla="*/ 206825 h 446166"/>
                <a:gd name="connsiteX4" fmla="*/ 600331 w 602320"/>
                <a:gd name="connsiteY4" fmla="*/ 277717 h 446166"/>
                <a:gd name="connsiteX5" fmla="*/ 598740 w 602320"/>
                <a:gd name="connsiteY5" fmla="*/ 289898 h 446166"/>
                <a:gd name="connsiteX6" fmla="*/ 551387 w 602320"/>
                <a:gd name="connsiteY6" fmla="*/ 283807 h 446166"/>
                <a:gd name="connsiteX7" fmla="*/ 402086 w 602320"/>
                <a:gd name="connsiteY7" fmla="*/ 298293 h 446166"/>
                <a:gd name="connsiteX8" fmla="*/ 256791 w 602320"/>
                <a:gd name="connsiteY8" fmla="*/ 369185 h 446166"/>
                <a:gd name="connsiteX9" fmla="*/ 194184 w 602320"/>
                <a:gd name="connsiteY9" fmla="*/ 395851 h 446166"/>
                <a:gd name="connsiteX10" fmla="*/ 114733 w 602320"/>
                <a:gd name="connsiteY10" fmla="*/ 420982 h 446166"/>
                <a:gd name="connsiteX11" fmla="*/ 91468 w 602320"/>
                <a:gd name="connsiteY11" fmla="*/ 419445 h 446166"/>
                <a:gd name="connsiteX12" fmla="*/ 50535 w 602320"/>
                <a:gd name="connsiteY12" fmla="*/ 435467 h 446166"/>
                <a:gd name="connsiteX13" fmla="*/ 42524 w 602320"/>
                <a:gd name="connsiteY13" fmla="*/ 446167 h 446166"/>
                <a:gd name="connsiteX14" fmla="*/ 10425 w 602320"/>
                <a:gd name="connsiteY14" fmla="*/ 372202 h 446166"/>
                <a:gd name="connsiteX15" fmla="*/ 0 w 602320"/>
                <a:gd name="connsiteY15" fmla="*/ 328745 h 446166"/>
                <a:gd name="connsiteX16" fmla="*/ 0 w 602320"/>
                <a:gd name="connsiteY16" fmla="*/ 295988 h 446166"/>
                <a:gd name="connsiteX17" fmla="*/ 36927 w 602320"/>
                <a:gd name="connsiteY17" fmla="*/ 138951 h 446166"/>
                <a:gd name="connsiteX18" fmla="*/ 121207 w 602320"/>
                <a:gd name="connsiteY18" fmla="*/ 47483 h 446166"/>
                <a:gd name="connsiteX19" fmla="*/ 248835 w 602320"/>
                <a:gd name="connsiteY19" fmla="*/ 8580 h 446166"/>
                <a:gd name="connsiteX20" fmla="*/ 381181 w 602320"/>
                <a:gd name="connsiteY20" fmla="*/ 4794 h 446166"/>
                <a:gd name="connsiteX21" fmla="*/ 381181 w 602320"/>
                <a:gd name="connsiteY21" fmla="*/ 4794 h 44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320" h="446166">
                  <a:moveTo>
                    <a:pt x="381181" y="4794"/>
                  </a:moveTo>
                  <a:cubicBezTo>
                    <a:pt x="394020" y="7867"/>
                    <a:pt x="406860" y="10885"/>
                    <a:pt x="418931" y="14725"/>
                  </a:cubicBezTo>
                  <a:cubicBezTo>
                    <a:pt x="459864" y="27675"/>
                    <a:pt x="487134" y="55878"/>
                    <a:pt x="507217" y="90940"/>
                  </a:cubicBezTo>
                  <a:cubicBezTo>
                    <a:pt x="528890" y="130556"/>
                    <a:pt x="553746" y="169458"/>
                    <a:pt x="578657" y="206825"/>
                  </a:cubicBezTo>
                  <a:cubicBezTo>
                    <a:pt x="593911" y="229705"/>
                    <a:pt x="597093" y="248745"/>
                    <a:pt x="600331" y="277717"/>
                  </a:cubicBezTo>
                  <a:cubicBezTo>
                    <a:pt x="601154" y="282271"/>
                    <a:pt x="605159" y="291434"/>
                    <a:pt x="598740" y="289898"/>
                  </a:cubicBezTo>
                  <a:cubicBezTo>
                    <a:pt x="589082" y="287593"/>
                    <a:pt x="562635" y="284575"/>
                    <a:pt x="551387" y="283807"/>
                  </a:cubicBezTo>
                  <a:cubicBezTo>
                    <a:pt x="516051" y="280734"/>
                    <a:pt x="447848" y="280734"/>
                    <a:pt x="402086" y="298293"/>
                  </a:cubicBezTo>
                  <a:cubicBezTo>
                    <a:pt x="350728" y="318869"/>
                    <a:pt x="308204" y="348608"/>
                    <a:pt x="256791" y="369185"/>
                  </a:cubicBezTo>
                  <a:cubicBezTo>
                    <a:pt x="237531" y="376811"/>
                    <a:pt x="214267" y="389761"/>
                    <a:pt x="194184" y="395851"/>
                  </a:cubicBezTo>
                  <a:cubicBezTo>
                    <a:pt x="168505" y="407264"/>
                    <a:pt x="141235" y="412641"/>
                    <a:pt x="114733" y="420982"/>
                  </a:cubicBezTo>
                  <a:cubicBezTo>
                    <a:pt x="108313" y="421750"/>
                    <a:pt x="97888" y="420213"/>
                    <a:pt x="91468" y="419445"/>
                  </a:cubicBezTo>
                  <a:cubicBezTo>
                    <a:pt x="74623" y="417909"/>
                    <a:pt x="61783" y="423286"/>
                    <a:pt x="50535" y="435467"/>
                  </a:cubicBezTo>
                  <a:cubicBezTo>
                    <a:pt x="46530" y="437772"/>
                    <a:pt x="46530" y="440790"/>
                    <a:pt x="42524" y="446167"/>
                  </a:cubicBezTo>
                  <a:cubicBezTo>
                    <a:pt x="29685" y="423286"/>
                    <a:pt x="19259" y="395851"/>
                    <a:pt x="10425" y="372202"/>
                  </a:cubicBezTo>
                  <a:cubicBezTo>
                    <a:pt x="6420" y="361503"/>
                    <a:pt x="0" y="343999"/>
                    <a:pt x="0" y="328745"/>
                  </a:cubicBezTo>
                  <a:cubicBezTo>
                    <a:pt x="0" y="318046"/>
                    <a:pt x="0" y="306633"/>
                    <a:pt x="0" y="295988"/>
                  </a:cubicBezTo>
                  <a:cubicBezTo>
                    <a:pt x="3237" y="242600"/>
                    <a:pt x="18436" y="189266"/>
                    <a:pt x="36927" y="138951"/>
                  </a:cubicBezTo>
                  <a:cubicBezTo>
                    <a:pt x="51358" y="98567"/>
                    <a:pt x="81098" y="67291"/>
                    <a:pt x="121207" y="47483"/>
                  </a:cubicBezTo>
                  <a:cubicBezTo>
                    <a:pt x="161317" y="27675"/>
                    <a:pt x="204664" y="16207"/>
                    <a:pt x="248835" y="8580"/>
                  </a:cubicBezTo>
                  <a:cubicBezTo>
                    <a:pt x="292072" y="2489"/>
                    <a:pt x="337010" y="-5137"/>
                    <a:pt x="381181" y="4794"/>
                  </a:cubicBezTo>
                  <a:lnTo>
                    <a:pt x="381181" y="4794"/>
                  </a:lnTo>
                  <a:close/>
                </a:path>
              </a:pathLst>
            </a:custGeom>
            <a:solidFill>
              <a:srgbClr val="72CCD1"/>
            </a:solidFill>
            <a:ln w="5473" cap="flat">
              <a:noFill/>
              <a:prstDash val="solid"/>
              <a:miter/>
            </a:ln>
          </p:spPr>
          <p:txBody>
            <a:bodyPr rtlCol="0" anchor="ctr"/>
            <a:lstStyle/>
            <a:p>
              <a:endParaRPr lang="en-US"/>
            </a:p>
          </p:txBody>
        </p:sp>
        <p:sp>
          <p:nvSpPr>
            <p:cNvPr id="9" name="Graphic 57">
              <a:extLst>
                <a:ext uri="{FF2B5EF4-FFF2-40B4-BE49-F238E27FC236}">
                  <a16:creationId xmlns:a16="http://schemas.microsoft.com/office/drawing/2014/main" xmlns="" id="{01CF7F01-8821-B4F5-8688-757A330A600A}"/>
                </a:ext>
              </a:extLst>
            </p:cNvPr>
            <p:cNvSpPr/>
            <p:nvPr/>
          </p:nvSpPr>
          <p:spPr>
            <a:xfrm>
              <a:off x="1787569" y="1368481"/>
              <a:ext cx="473489" cy="422619"/>
            </a:xfrm>
            <a:custGeom>
              <a:avLst/>
              <a:gdLst>
                <a:gd name="connsiteX0" fmla="*/ 438739 w 473489"/>
                <a:gd name="connsiteY0" fmla="*/ 840 h 422619"/>
                <a:gd name="connsiteX1" fmla="*/ 435666 w 473489"/>
                <a:gd name="connsiteY1" fmla="*/ 3968 h 422619"/>
                <a:gd name="connsiteX2" fmla="*/ 390673 w 473489"/>
                <a:gd name="connsiteY2" fmla="*/ 18399 h 422619"/>
                <a:gd name="connsiteX3" fmla="*/ 244171 w 473489"/>
                <a:gd name="connsiteY3" fmla="*/ 48851 h 422619"/>
                <a:gd name="connsiteX4" fmla="*/ 164829 w 473489"/>
                <a:gd name="connsiteY4" fmla="*/ 65587 h 422619"/>
                <a:gd name="connsiteX5" fmla="*/ 103814 w 473489"/>
                <a:gd name="connsiteY5" fmla="*/ 80017 h 422619"/>
                <a:gd name="connsiteX6" fmla="*/ 105021 w 473489"/>
                <a:gd name="connsiteY6" fmla="*/ 84242 h 422619"/>
                <a:gd name="connsiteX7" fmla="*/ 3841 w 473489"/>
                <a:gd name="connsiteY7" fmla="*/ 51101 h 422619"/>
                <a:gd name="connsiteX8" fmla="*/ 8395 w 473489"/>
                <a:gd name="connsiteY8" fmla="*/ 60977 h 422619"/>
                <a:gd name="connsiteX9" fmla="*/ 107600 w 473489"/>
                <a:gd name="connsiteY9" fmla="*/ 93680 h 422619"/>
                <a:gd name="connsiteX10" fmla="*/ 107655 w 473489"/>
                <a:gd name="connsiteY10" fmla="*/ 93515 h 422619"/>
                <a:gd name="connsiteX11" fmla="*/ 108368 w 473489"/>
                <a:gd name="connsiteY11" fmla="*/ 95930 h 422619"/>
                <a:gd name="connsiteX12" fmla="*/ 126694 w 473489"/>
                <a:gd name="connsiteY12" fmla="*/ 134723 h 422619"/>
                <a:gd name="connsiteX13" fmla="*/ 141180 w 473489"/>
                <a:gd name="connsiteY13" fmla="*/ 205505 h 422619"/>
                <a:gd name="connsiteX14" fmla="*/ 104582 w 473489"/>
                <a:gd name="connsiteY14" fmla="*/ 276287 h 422619"/>
                <a:gd name="connsiteX15" fmla="*/ 93773 w 473489"/>
                <a:gd name="connsiteY15" fmla="*/ 290059 h 422619"/>
                <a:gd name="connsiteX16" fmla="*/ 0 w 473489"/>
                <a:gd name="connsiteY16" fmla="*/ 241280 h 422619"/>
                <a:gd name="connsiteX17" fmla="*/ 3073 w 473489"/>
                <a:gd name="connsiteY17" fmla="*/ 251925 h 422619"/>
                <a:gd name="connsiteX18" fmla="*/ 88450 w 473489"/>
                <a:gd name="connsiteY18" fmla="*/ 296808 h 422619"/>
                <a:gd name="connsiteX19" fmla="*/ 88231 w 473489"/>
                <a:gd name="connsiteY19" fmla="*/ 297082 h 422619"/>
                <a:gd name="connsiteX20" fmla="*/ 95364 w 473489"/>
                <a:gd name="connsiteY20" fmla="*/ 312775 h 422619"/>
                <a:gd name="connsiteX21" fmla="*/ 254047 w 473489"/>
                <a:gd name="connsiteY21" fmla="*/ 404847 h 422619"/>
                <a:gd name="connsiteX22" fmla="*/ 353252 w 473489"/>
                <a:gd name="connsiteY22" fmla="*/ 421582 h 422619"/>
                <a:gd name="connsiteX23" fmla="*/ 441757 w 473489"/>
                <a:gd name="connsiteY23" fmla="*/ 322652 h 422619"/>
                <a:gd name="connsiteX24" fmla="*/ 472265 w 473489"/>
                <a:gd name="connsiteY24" fmla="*/ 180374 h 422619"/>
                <a:gd name="connsiteX25" fmla="*/ 468424 w 473489"/>
                <a:gd name="connsiteY25" fmla="*/ 79962 h 422619"/>
                <a:gd name="connsiteX26" fmla="*/ 460797 w 473489"/>
                <a:gd name="connsiteY26" fmla="*/ 39633 h 422619"/>
                <a:gd name="connsiteX27" fmla="*/ 444007 w 473489"/>
                <a:gd name="connsiteY27" fmla="*/ 6163 h 422619"/>
                <a:gd name="connsiteX28" fmla="*/ 438739 w 473489"/>
                <a:gd name="connsiteY28" fmla="*/ 840 h 422619"/>
                <a:gd name="connsiteX29" fmla="*/ 438739 w 473489"/>
                <a:gd name="connsiteY29" fmla="*/ 840 h 42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489" h="422619">
                  <a:moveTo>
                    <a:pt x="438739" y="840"/>
                  </a:moveTo>
                  <a:cubicBezTo>
                    <a:pt x="436654" y="-586"/>
                    <a:pt x="434898" y="-586"/>
                    <a:pt x="435666" y="3968"/>
                  </a:cubicBezTo>
                  <a:cubicBezTo>
                    <a:pt x="433362" y="6272"/>
                    <a:pt x="399782" y="16917"/>
                    <a:pt x="390673" y="18399"/>
                  </a:cubicBezTo>
                  <a:cubicBezTo>
                    <a:pt x="327353" y="30580"/>
                    <a:pt x="306722" y="35134"/>
                    <a:pt x="244171" y="48851"/>
                  </a:cubicBezTo>
                  <a:cubicBezTo>
                    <a:pt x="215199" y="54942"/>
                    <a:pt x="193800" y="61032"/>
                    <a:pt x="164829" y="65587"/>
                  </a:cubicBezTo>
                  <a:cubicBezTo>
                    <a:pt x="147271" y="68604"/>
                    <a:pt x="105295" y="73213"/>
                    <a:pt x="103814" y="80017"/>
                  </a:cubicBezTo>
                  <a:lnTo>
                    <a:pt x="105021" y="84242"/>
                  </a:lnTo>
                  <a:lnTo>
                    <a:pt x="3841" y="51101"/>
                  </a:lnTo>
                  <a:lnTo>
                    <a:pt x="8395" y="60977"/>
                  </a:lnTo>
                  <a:lnTo>
                    <a:pt x="107600" y="93680"/>
                  </a:lnTo>
                  <a:lnTo>
                    <a:pt x="107655" y="93515"/>
                  </a:lnTo>
                  <a:lnTo>
                    <a:pt x="108368" y="95930"/>
                  </a:lnTo>
                  <a:cubicBezTo>
                    <a:pt x="119068" y="113433"/>
                    <a:pt x="119836" y="118755"/>
                    <a:pt x="126694" y="134723"/>
                  </a:cubicBezTo>
                  <a:cubicBezTo>
                    <a:pt x="132785" y="151458"/>
                    <a:pt x="141948" y="188001"/>
                    <a:pt x="141180" y="205505"/>
                  </a:cubicBezTo>
                  <a:cubicBezTo>
                    <a:pt x="138876" y="237439"/>
                    <a:pt x="123622" y="251156"/>
                    <a:pt x="104582" y="276287"/>
                  </a:cubicBezTo>
                  <a:lnTo>
                    <a:pt x="93773" y="290059"/>
                  </a:lnTo>
                  <a:lnTo>
                    <a:pt x="0" y="241280"/>
                  </a:lnTo>
                  <a:lnTo>
                    <a:pt x="3073" y="251925"/>
                  </a:lnTo>
                  <a:lnTo>
                    <a:pt x="88450" y="296808"/>
                  </a:lnTo>
                  <a:lnTo>
                    <a:pt x="88231" y="297082"/>
                  </a:lnTo>
                  <a:cubicBezTo>
                    <a:pt x="85487" y="302514"/>
                    <a:pt x="86585" y="307069"/>
                    <a:pt x="95364" y="312775"/>
                  </a:cubicBezTo>
                  <a:cubicBezTo>
                    <a:pt x="146502" y="346246"/>
                    <a:pt x="199891" y="375162"/>
                    <a:pt x="254047" y="404847"/>
                  </a:cubicBezTo>
                  <a:cubicBezTo>
                    <a:pt x="279233" y="418564"/>
                    <a:pt x="321976" y="425368"/>
                    <a:pt x="353252" y="421582"/>
                  </a:cubicBezTo>
                  <a:cubicBezTo>
                    <a:pt x="374596" y="403310"/>
                    <a:pt x="424967" y="364517"/>
                    <a:pt x="441757" y="322652"/>
                  </a:cubicBezTo>
                  <a:cubicBezTo>
                    <a:pt x="452457" y="295272"/>
                    <a:pt x="471496" y="200127"/>
                    <a:pt x="472265" y="180374"/>
                  </a:cubicBezTo>
                  <a:cubicBezTo>
                    <a:pt x="474569" y="146904"/>
                    <a:pt x="473801" y="113433"/>
                    <a:pt x="468424" y="79962"/>
                  </a:cubicBezTo>
                  <a:cubicBezTo>
                    <a:pt x="466119" y="63227"/>
                    <a:pt x="465351" y="55600"/>
                    <a:pt x="460797" y="39633"/>
                  </a:cubicBezTo>
                  <a:cubicBezTo>
                    <a:pt x="459260" y="33543"/>
                    <a:pt x="449329" y="11485"/>
                    <a:pt x="444007" y="6163"/>
                  </a:cubicBezTo>
                  <a:cubicBezTo>
                    <a:pt x="443293" y="5120"/>
                    <a:pt x="440824" y="2267"/>
                    <a:pt x="438739" y="840"/>
                  </a:cubicBezTo>
                  <a:lnTo>
                    <a:pt x="438739" y="840"/>
                  </a:lnTo>
                  <a:close/>
                </a:path>
              </a:pathLst>
            </a:custGeom>
            <a:solidFill>
              <a:srgbClr val="BDE4E9"/>
            </a:solidFill>
            <a:ln w="5473" cap="flat">
              <a:noFill/>
              <a:prstDash val="solid"/>
              <a:miter/>
            </a:ln>
          </p:spPr>
          <p:txBody>
            <a:bodyPr rtlCol="0" anchor="ctr"/>
            <a:lstStyle/>
            <a:p>
              <a:endParaRPr lang="en-US"/>
            </a:p>
          </p:txBody>
        </p:sp>
        <p:sp>
          <p:nvSpPr>
            <p:cNvPr id="10" name="Graphic 57">
              <a:extLst>
                <a:ext uri="{FF2B5EF4-FFF2-40B4-BE49-F238E27FC236}">
                  <a16:creationId xmlns:a16="http://schemas.microsoft.com/office/drawing/2014/main" xmlns="" id="{E40B1E36-510C-6486-E975-2087A4D2C40A}"/>
                </a:ext>
              </a:extLst>
            </p:cNvPr>
            <p:cNvSpPr/>
            <p:nvPr/>
          </p:nvSpPr>
          <p:spPr>
            <a:xfrm>
              <a:off x="1762219" y="1358018"/>
              <a:ext cx="75555" cy="103923"/>
            </a:xfrm>
            <a:custGeom>
              <a:avLst/>
              <a:gdLst>
                <a:gd name="connsiteX0" fmla="*/ 75556 w 75555"/>
                <a:gd name="connsiteY0" fmla="*/ 0 h 103923"/>
                <a:gd name="connsiteX1" fmla="*/ 75556 w 75555"/>
                <a:gd name="connsiteY1" fmla="*/ 78135 h 103923"/>
                <a:gd name="connsiteX2" fmla="*/ 59534 w 75555"/>
                <a:gd name="connsiteY2" fmla="*/ 103923 h 103923"/>
                <a:gd name="connsiteX3" fmla="*/ 33580 w 75555"/>
                <a:gd name="connsiteY3" fmla="*/ 62222 h 103923"/>
                <a:gd name="connsiteX4" fmla="*/ 0 w 75555"/>
                <a:gd name="connsiteY4" fmla="*/ 25844 h 103923"/>
                <a:gd name="connsiteX5" fmla="*/ 75556 w 75555"/>
                <a:gd name="connsiteY5" fmla="*/ 0 h 103923"/>
                <a:gd name="connsiteX6" fmla="*/ 75556 w 75555"/>
                <a:gd name="connsiteY6" fmla="*/ 0 h 10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55" h="103923">
                  <a:moveTo>
                    <a:pt x="75556" y="0"/>
                  </a:moveTo>
                  <a:cubicBezTo>
                    <a:pt x="75556" y="25789"/>
                    <a:pt x="75556" y="51578"/>
                    <a:pt x="75556" y="78135"/>
                  </a:cubicBezTo>
                  <a:cubicBezTo>
                    <a:pt x="75556" y="103923"/>
                    <a:pt x="72483" y="103923"/>
                    <a:pt x="59534" y="103923"/>
                  </a:cubicBezTo>
                  <a:cubicBezTo>
                    <a:pt x="49602" y="102387"/>
                    <a:pt x="35885" y="66008"/>
                    <a:pt x="33580" y="62222"/>
                  </a:cubicBezTo>
                  <a:cubicBezTo>
                    <a:pt x="24417" y="47792"/>
                    <a:pt x="14486" y="34897"/>
                    <a:pt x="0" y="25844"/>
                  </a:cubicBezTo>
                  <a:cubicBezTo>
                    <a:pt x="25130" y="16680"/>
                    <a:pt x="50371" y="8340"/>
                    <a:pt x="75556" y="0"/>
                  </a:cubicBezTo>
                  <a:lnTo>
                    <a:pt x="75556" y="0"/>
                  </a:lnTo>
                  <a:close/>
                </a:path>
              </a:pathLst>
            </a:custGeom>
            <a:solidFill>
              <a:srgbClr val="9A6327"/>
            </a:solidFill>
            <a:ln w="5473"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xmlns="" id="{DA9C2C4A-401B-67A9-66A0-EB6E23A85B5C}"/>
              </a:ext>
            </a:extLst>
          </p:cNvPr>
          <p:cNvGrpSpPr/>
          <p:nvPr/>
        </p:nvGrpSpPr>
        <p:grpSpPr>
          <a:xfrm flipH="1">
            <a:off x="79637" y="1919950"/>
            <a:ext cx="4383506" cy="4439216"/>
            <a:chOff x="7553325" y="2409776"/>
            <a:chExt cx="4189500" cy="4173952"/>
          </a:xfrm>
        </p:grpSpPr>
        <p:grpSp>
          <p:nvGrpSpPr>
            <p:cNvPr id="12" name="Group 11">
              <a:extLst>
                <a:ext uri="{FF2B5EF4-FFF2-40B4-BE49-F238E27FC236}">
                  <a16:creationId xmlns:a16="http://schemas.microsoft.com/office/drawing/2014/main" xmlns="" id="{4C16DE78-D406-285A-290D-2D54A31F4321}"/>
                </a:ext>
              </a:extLst>
            </p:cNvPr>
            <p:cNvGrpSpPr/>
            <p:nvPr/>
          </p:nvGrpSpPr>
          <p:grpSpPr>
            <a:xfrm>
              <a:off x="8012117" y="2409776"/>
              <a:ext cx="2527053" cy="3587909"/>
              <a:chOff x="8012117" y="2409776"/>
              <a:chExt cx="2527053" cy="3587909"/>
            </a:xfrm>
          </p:grpSpPr>
          <p:sp>
            <p:nvSpPr>
              <p:cNvPr id="24" name="Rectangle: Rounded Corners 23">
                <a:extLst>
                  <a:ext uri="{FF2B5EF4-FFF2-40B4-BE49-F238E27FC236}">
                    <a16:creationId xmlns:a16="http://schemas.microsoft.com/office/drawing/2014/main" xmlns="" id="{812F63A6-FF8A-4C11-9D39-E8458E1DFF15}"/>
                  </a:ext>
                </a:extLst>
              </p:cNvPr>
              <p:cNvSpPr/>
              <p:nvPr/>
            </p:nvSpPr>
            <p:spPr>
              <a:xfrm flipH="1">
                <a:off x="9157217" y="3805193"/>
                <a:ext cx="128054" cy="2192492"/>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889473E-7EC9-BF07-FA44-D603228E8133}"/>
                  </a:ext>
                </a:extLst>
              </p:cNvPr>
              <p:cNvSpPr/>
              <p:nvPr/>
            </p:nvSpPr>
            <p:spPr>
              <a:xfrm flipH="1">
                <a:off x="9184905" y="2409778"/>
                <a:ext cx="72688" cy="1412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2A1D2970-E002-CFEF-28AE-754CA3CC33C7}"/>
                  </a:ext>
                </a:extLst>
              </p:cNvPr>
              <p:cNvSpPr/>
              <p:nvPr/>
            </p:nvSpPr>
            <p:spPr>
              <a:xfrm rot="2582333" flipH="1">
                <a:off x="9443420" y="2560159"/>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0DE2C52B-CEBC-E3DA-0CF2-B66225E09515}"/>
                  </a:ext>
                </a:extLst>
              </p:cNvPr>
              <p:cNvSpPr/>
              <p:nvPr/>
            </p:nvSpPr>
            <p:spPr>
              <a:xfrm flipH="1">
                <a:off x="8360724" y="2409776"/>
                <a:ext cx="895634" cy="72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C00DDF9B-9AA0-4A84-6477-94C82097E074}"/>
                  </a:ext>
                </a:extLst>
              </p:cNvPr>
              <p:cNvSpPr/>
              <p:nvPr/>
            </p:nvSpPr>
            <p:spPr>
              <a:xfrm flipH="1">
                <a:off x="8359489" y="2414464"/>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xmlns="" id="{437748DA-0B77-9663-D7AC-581C5BD8E527}"/>
                  </a:ext>
                </a:extLst>
              </p:cNvPr>
              <p:cNvGrpSpPr/>
              <p:nvPr/>
            </p:nvGrpSpPr>
            <p:grpSpPr>
              <a:xfrm flipH="1">
                <a:off x="8012117" y="2895712"/>
                <a:ext cx="767431" cy="520677"/>
                <a:chOff x="9283074" y="1746481"/>
                <a:chExt cx="1223752" cy="830276"/>
              </a:xfrm>
            </p:grpSpPr>
            <p:sp>
              <p:nvSpPr>
                <p:cNvPr id="54" name="Rectangle 53">
                  <a:extLst>
                    <a:ext uri="{FF2B5EF4-FFF2-40B4-BE49-F238E27FC236}">
                      <a16:creationId xmlns:a16="http://schemas.microsoft.com/office/drawing/2014/main" xmlns="" id="{5E5B2ECF-7CFD-16EA-9D98-784F14978F8B}"/>
                    </a:ext>
                  </a:extLst>
                </p:cNvPr>
                <p:cNvSpPr/>
                <p:nvPr/>
              </p:nvSpPr>
              <p:spPr>
                <a:xfrm>
                  <a:off x="9283074" y="1746481"/>
                  <a:ext cx="1223752" cy="830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62F24649-9E67-3731-2FF6-B1D1B7274B3B}"/>
                    </a:ext>
                  </a:extLst>
                </p:cNvPr>
                <p:cNvSpPr/>
                <p:nvPr/>
              </p:nvSpPr>
              <p:spPr>
                <a:xfrm>
                  <a:off x="9372505" y="1807157"/>
                  <a:ext cx="1044888" cy="7089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Rounded Corners 29">
                <a:extLst>
                  <a:ext uri="{FF2B5EF4-FFF2-40B4-BE49-F238E27FC236}">
                    <a16:creationId xmlns:a16="http://schemas.microsoft.com/office/drawing/2014/main" xmlns="" id="{F99005A9-66F5-8807-EFDC-1D007D08DC87}"/>
                  </a:ext>
                </a:extLst>
              </p:cNvPr>
              <p:cNvSpPr/>
              <p:nvPr/>
            </p:nvSpPr>
            <p:spPr>
              <a:xfrm flipH="1">
                <a:off x="9129528" y="3112935"/>
                <a:ext cx="183441" cy="150766"/>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762D7B57-EBC4-FC56-630F-952837B206F4}"/>
                  </a:ext>
                </a:extLst>
              </p:cNvPr>
              <p:cNvSpPr/>
              <p:nvPr/>
            </p:nvSpPr>
            <p:spPr>
              <a:xfrm rot="7295575" flipH="1">
                <a:off x="9956225" y="2490817"/>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xmlns="" id="{61379857-7AF6-38F4-D509-0AB23972251E}"/>
                  </a:ext>
                </a:extLst>
              </p:cNvPr>
              <p:cNvGrpSpPr/>
              <p:nvPr/>
            </p:nvGrpSpPr>
            <p:grpSpPr>
              <a:xfrm rot="20277078">
                <a:off x="10088767" y="2999399"/>
                <a:ext cx="450403" cy="206578"/>
                <a:chOff x="9094561" y="2013721"/>
                <a:chExt cx="566597" cy="259871"/>
              </a:xfrm>
            </p:grpSpPr>
            <p:sp>
              <p:nvSpPr>
                <p:cNvPr id="52" name="Rectangle: Top Corners Rounded 51">
                  <a:extLst>
                    <a:ext uri="{FF2B5EF4-FFF2-40B4-BE49-F238E27FC236}">
                      <a16:creationId xmlns:a16="http://schemas.microsoft.com/office/drawing/2014/main" xmlns="" id="{1FD543BF-FE1B-80C6-56A6-15B314D9763C}"/>
                    </a:ext>
                  </a:extLst>
                </p:cNvPr>
                <p:cNvSpPr/>
                <p:nvPr/>
              </p:nvSpPr>
              <p:spPr>
                <a:xfrm rot="20511467" flipH="1">
                  <a:off x="9094561" y="2013721"/>
                  <a:ext cx="561926" cy="196545"/>
                </a:xfrm>
                <a:prstGeom prst="round2SameRect">
                  <a:avLst>
                    <a:gd name="adj1" fmla="val 42297"/>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Top Corners Rounded 52">
                  <a:extLst>
                    <a:ext uri="{FF2B5EF4-FFF2-40B4-BE49-F238E27FC236}">
                      <a16:creationId xmlns:a16="http://schemas.microsoft.com/office/drawing/2014/main" xmlns="" id="{CCA92D8A-F424-ED98-4D6B-52E0EF144B09}"/>
                    </a:ext>
                  </a:extLst>
                </p:cNvPr>
                <p:cNvSpPr/>
                <p:nvPr/>
              </p:nvSpPr>
              <p:spPr>
                <a:xfrm rot="9669696" flipH="1">
                  <a:off x="9153601" y="2206613"/>
                  <a:ext cx="507557" cy="66979"/>
                </a:xfrm>
                <a:prstGeom prst="round2SameRect">
                  <a:avLst>
                    <a:gd name="adj1" fmla="val 4229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xmlns="" id="{5B09983A-B74F-73DC-5004-6C036EBB5BA0}"/>
                  </a:ext>
                </a:extLst>
              </p:cNvPr>
              <p:cNvGrpSpPr/>
              <p:nvPr/>
            </p:nvGrpSpPr>
            <p:grpSpPr>
              <a:xfrm>
                <a:off x="8134121" y="3063432"/>
                <a:ext cx="523421" cy="233793"/>
                <a:chOff x="2104451" y="2044380"/>
                <a:chExt cx="7289009" cy="3255735"/>
              </a:xfrm>
              <a:solidFill>
                <a:schemeClr val="bg1"/>
              </a:solidFill>
            </p:grpSpPr>
            <p:sp>
              <p:nvSpPr>
                <p:cNvPr id="34" name="Freeform: Shape 33">
                  <a:extLst>
                    <a:ext uri="{FF2B5EF4-FFF2-40B4-BE49-F238E27FC236}">
                      <a16:creationId xmlns:a16="http://schemas.microsoft.com/office/drawing/2014/main" xmlns="" id="{F583C082-DCD1-4A6A-1898-588C69B14252}"/>
                    </a:ext>
                  </a:extLst>
                </p:cNvPr>
                <p:cNvSpPr/>
                <p:nvPr/>
              </p:nvSpPr>
              <p:spPr>
                <a:xfrm flipH="1">
                  <a:off x="7852533"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D722ACA7-16BE-19B7-4708-D432288090BE}"/>
                    </a:ext>
                  </a:extLst>
                </p:cNvPr>
                <p:cNvSpPr/>
                <p:nvPr/>
              </p:nvSpPr>
              <p:spPr>
                <a:xfrm flipH="1">
                  <a:off x="9164888"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72E57F57-A643-C358-98D8-C23AAE903579}"/>
                    </a:ext>
                  </a:extLst>
                </p:cNvPr>
                <p:cNvSpPr/>
                <p:nvPr/>
              </p:nvSpPr>
              <p:spPr>
                <a:xfrm flipH="1">
                  <a:off x="8746972"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5282653A-1670-3D6C-CC33-DF909D204FC1}"/>
                    </a:ext>
                  </a:extLst>
                </p:cNvPr>
                <p:cNvSpPr/>
                <p:nvPr/>
              </p:nvSpPr>
              <p:spPr>
                <a:xfrm flipH="1">
                  <a:off x="7198653"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349E15A-FB30-8458-3824-B84F477B6164}"/>
                    </a:ext>
                  </a:extLst>
                </p:cNvPr>
                <p:cNvSpPr/>
                <p:nvPr/>
              </p:nvSpPr>
              <p:spPr>
                <a:xfrm flipH="1">
                  <a:off x="8314449"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EC2540CE-2102-DB71-BF5C-12A9D26A2DC3}"/>
                    </a:ext>
                  </a:extLst>
                </p:cNvPr>
                <p:cNvSpPr/>
                <p:nvPr/>
              </p:nvSpPr>
              <p:spPr>
                <a:xfrm flipH="1">
                  <a:off x="8576303"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DE58D89A-99B0-17BF-A788-A04D88A23862}"/>
                    </a:ext>
                  </a:extLst>
                </p:cNvPr>
                <p:cNvSpPr/>
                <p:nvPr/>
              </p:nvSpPr>
              <p:spPr>
                <a:xfrm flipH="1">
                  <a:off x="6845379"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938FF1FA-195F-6D8C-6A0E-A1B11F7BD055}"/>
                    </a:ext>
                  </a:extLst>
                </p:cNvPr>
                <p:cNvSpPr/>
                <p:nvPr/>
              </p:nvSpPr>
              <p:spPr>
                <a:xfrm>
                  <a:off x="2710282"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B86548EB-27A6-443C-9C1F-8BFD72A74B84}"/>
                    </a:ext>
                  </a:extLst>
                </p:cNvPr>
                <p:cNvSpPr/>
                <p:nvPr/>
              </p:nvSpPr>
              <p:spPr>
                <a:xfrm>
                  <a:off x="2104451"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488A136C-BAD9-613D-FBA6-E36D017DC3E7}"/>
                    </a:ext>
                  </a:extLst>
                </p:cNvPr>
                <p:cNvSpPr/>
                <p:nvPr/>
              </p:nvSpPr>
              <p:spPr>
                <a:xfrm>
                  <a:off x="2108589"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251C9307-4261-32AF-B928-709E7EB3DABF}"/>
                    </a:ext>
                  </a:extLst>
                </p:cNvPr>
                <p:cNvSpPr/>
                <p:nvPr/>
              </p:nvSpPr>
              <p:spPr>
                <a:xfrm>
                  <a:off x="3153259"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B65A5134-EC61-2017-E63A-5245F0EFF76A}"/>
                    </a:ext>
                  </a:extLst>
                </p:cNvPr>
                <p:cNvSpPr/>
                <p:nvPr/>
              </p:nvSpPr>
              <p:spPr>
                <a:xfrm>
                  <a:off x="2247222"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D60A55BF-ADB7-B06F-C9AD-65E09ACCE31E}"/>
                    </a:ext>
                  </a:extLst>
                </p:cNvPr>
                <p:cNvSpPr/>
                <p:nvPr/>
              </p:nvSpPr>
              <p:spPr>
                <a:xfrm>
                  <a:off x="2916492"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8B151109-721D-934E-2849-129C22A42E77}"/>
                    </a:ext>
                  </a:extLst>
                </p:cNvPr>
                <p:cNvSpPr/>
                <p:nvPr/>
              </p:nvSpPr>
              <p:spPr>
                <a:xfrm>
                  <a:off x="3557536"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3617ACE6-E22C-1CFE-8435-533E543810C7}"/>
                    </a:ext>
                  </a:extLst>
                </p:cNvPr>
                <p:cNvSpPr/>
                <p:nvPr/>
              </p:nvSpPr>
              <p:spPr>
                <a:xfrm>
                  <a:off x="4608357" y="3882576"/>
                  <a:ext cx="1125534" cy="1212507"/>
                </a:xfrm>
                <a:custGeom>
                  <a:avLst/>
                  <a:gdLst>
                    <a:gd name="connsiteX0" fmla="*/ 1789894 w 1789352"/>
                    <a:gd name="connsiteY0" fmla="*/ 287110 h 1927621"/>
                    <a:gd name="connsiteX1" fmla="*/ 1651626 w 1789352"/>
                    <a:gd name="connsiteY1" fmla="*/ 14640 h 1927621"/>
                    <a:gd name="connsiteX2" fmla="*/ 1647559 w 1789352"/>
                    <a:gd name="connsiteY2" fmla="*/ 0 h 1927621"/>
                    <a:gd name="connsiteX3" fmla="*/ 952151 w 1789352"/>
                    <a:gd name="connsiteY3" fmla="*/ 91908 h 1927621"/>
                    <a:gd name="connsiteX4" fmla="*/ 94889 w 1789352"/>
                    <a:gd name="connsiteY4" fmla="*/ 93534 h 1927621"/>
                    <a:gd name="connsiteX5" fmla="*/ 43648 w 1789352"/>
                    <a:gd name="connsiteY5" fmla="*/ 208216 h 1927621"/>
                    <a:gd name="connsiteX6" fmla="*/ 26568 w 1789352"/>
                    <a:gd name="connsiteY6" fmla="*/ 662061 h 1927621"/>
                    <a:gd name="connsiteX7" fmla="*/ 177850 w 1789352"/>
                    <a:gd name="connsiteY7" fmla="*/ 1137052 h 1927621"/>
                    <a:gd name="connsiteX8" fmla="*/ 808190 w 1789352"/>
                    <a:gd name="connsiteY8" fmla="*/ 1906475 h 1927621"/>
                    <a:gd name="connsiteX9" fmla="*/ 1175007 w 1789352"/>
                    <a:gd name="connsiteY9" fmla="*/ 1772273 h 1927621"/>
                    <a:gd name="connsiteX10" fmla="*/ 1468624 w 1789352"/>
                    <a:gd name="connsiteY10" fmla="*/ 1348521 h 1927621"/>
                    <a:gd name="connsiteX11" fmla="*/ 1703680 w 1789352"/>
                    <a:gd name="connsiteY11" fmla="*/ 887356 h 1927621"/>
                    <a:gd name="connsiteX12" fmla="*/ 1776881 w 1789352"/>
                    <a:gd name="connsiteY12" fmla="*/ 565273 h 1927621"/>
                    <a:gd name="connsiteX13" fmla="*/ 1789894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1789894" y="287110"/>
                      </a:moveTo>
                      <a:cubicBezTo>
                        <a:pt x="1776881" y="183002"/>
                        <a:pt x="1721573" y="91908"/>
                        <a:pt x="1651626" y="14640"/>
                      </a:cubicBezTo>
                      <a:cubicBezTo>
                        <a:pt x="1648372" y="11387"/>
                        <a:pt x="1649186" y="4880"/>
                        <a:pt x="1647559" y="0"/>
                      </a:cubicBezTo>
                      <a:cubicBezTo>
                        <a:pt x="1424703" y="82148"/>
                        <a:pt x="1186394" y="88654"/>
                        <a:pt x="952151" y="91908"/>
                      </a:cubicBezTo>
                      <a:cubicBezTo>
                        <a:pt x="666669" y="95974"/>
                        <a:pt x="381185" y="94348"/>
                        <a:pt x="94889" y="93534"/>
                      </a:cubicBezTo>
                      <a:cubicBezTo>
                        <a:pt x="94075" y="93534"/>
                        <a:pt x="46902" y="200082"/>
                        <a:pt x="43648" y="208216"/>
                      </a:cubicBezTo>
                      <a:cubicBezTo>
                        <a:pt x="-17353" y="354617"/>
                        <a:pt x="-5966" y="510779"/>
                        <a:pt x="26568" y="662061"/>
                      </a:cubicBezTo>
                      <a:cubicBezTo>
                        <a:pt x="61542" y="825542"/>
                        <a:pt x="111969" y="983331"/>
                        <a:pt x="177850" y="1137052"/>
                      </a:cubicBezTo>
                      <a:cubicBezTo>
                        <a:pt x="310424" y="1446123"/>
                        <a:pt x="493426" y="1754379"/>
                        <a:pt x="808190" y="1906475"/>
                      </a:cubicBezTo>
                      <a:cubicBezTo>
                        <a:pt x="949712" y="1974795"/>
                        <a:pt x="1083913" y="1875567"/>
                        <a:pt x="1175007" y="1772273"/>
                      </a:cubicBezTo>
                      <a:cubicBezTo>
                        <a:pt x="1288875" y="1644578"/>
                        <a:pt x="1376716" y="1492483"/>
                        <a:pt x="1468624" y="1348521"/>
                      </a:cubicBezTo>
                      <a:cubicBezTo>
                        <a:pt x="1562158" y="1202933"/>
                        <a:pt x="1646746" y="1050838"/>
                        <a:pt x="1703680" y="887356"/>
                      </a:cubicBezTo>
                      <a:cubicBezTo>
                        <a:pt x="1740280" y="783249"/>
                        <a:pt x="1763867" y="674261"/>
                        <a:pt x="1776881" y="565273"/>
                      </a:cubicBezTo>
                      <a:cubicBezTo>
                        <a:pt x="1788267" y="477432"/>
                        <a:pt x="1801281" y="377391"/>
                        <a:pt x="1789894"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816AB411-1372-A367-4B23-CCC004043BF3}"/>
                    </a:ext>
                  </a:extLst>
                </p:cNvPr>
                <p:cNvSpPr/>
                <p:nvPr/>
              </p:nvSpPr>
              <p:spPr>
                <a:xfrm>
                  <a:off x="4267475" y="2052010"/>
                  <a:ext cx="1493891" cy="1949221"/>
                </a:xfrm>
                <a:custGeom>
                  <a:avLst/>
                  <a:gdLst>
                    <a:gd name="connsiteX0" fmla="*/ 2376043 w 2374959"/>
                    <a:gd name="connsiteY0" fmla="*/ 2668646 h 3098834"/>
                    <a:gd name="connsiteX1" fmla="*/ 2374416 w 2374959"/>
                    <a:gd name="connsiteY1" fmla="*/ 2056199 h 3098834"/>
                    <a:gd name="connsiteX2" fmla="*/ 2295522 w 2374959"/>
                    <a:gd name="connsiteY2" fmla="*/ 1418539 h 3098834"/>
                    <a:gd name="connsiteX3" fmla="*/ 2128787 w 2374959"/>
                    <a:gd name="connsiteY3" fmla="*/ 853266 h 3098834"/>
                    <a:gd name="connsiteX4" fmla="*/ 1880717 w 2374959"/>
                    <a:gd name="connsiteY4" fmla="*/ 390474 h 3098834"/>
                    <a:gd name="connsiteX5" fmla="*/ 1485433 w 2374959"/>
                    <a:gd name="connsiteY5" fmla="*/ 68391 h 3098834"/>
                    <a:gd name="connsiteX6" fmla="*/ 1175550 w 2374959"/>
                    <a:gd name="connsiteY6" fmla="*/ 70 h 3098834"/>
                    <a:gd name="connsiteX7" fmla="*/ 870546 w 2374959"/>
                    <a:gd name="connsiteY7" fmla="*/ 80591 h 3098834"/>
                    <a:gd name="connsiteX8" fmla="*/ 648504 w 2374959"/>
                    <a:gd name="connsiteY8" fmla="*/ 239193 h 3098834"/>
                    <a:gd name="connsiteX9" fmla="*/ 89738 w 2374959"/>
                    <a:gd name="connsiteY9" fmla="*/ 1201377 h 3098834"/>
                    <a:gd name="connsiteX10" fmla="*/ 19790 w 2374959"/>
                    <a:gd name="connsiteY10" fmla="*/ 2472631 h 3098834"/>
                    <a:gd name="connsiteX11" fmla="*/ 36057 w 2374959"/>
                    <a:gd name="connsiteY11" fmla="*/ 2679220 h 3098834"/>
                    <a:gd name="connsiteX12" fmla="*/ 88111 w 2374959"/>
                    <a:gd name="connsiteY12" fmla="*/ 2871982 h 3098834"/>
                    <a:gd name="connsiteX13" fmla="*/ 576930 w 2374959"/>
                    <a:gd name="connsiteY13" fmla="*/ 3066370 h 3098834"/>
                    <a:gd name="connsiteX14" fmla="*/ 1239804 w 2374959"/>
                    <a:gd name="connsiteY14" fmla="*/ 3102971 h 3098834"/>
                    <a:gd name="connsiteX15" fmla="*/ 1727809 w 2374959"/>
                    <a:gd name="connsiteY15" fmla="*/ 3087517 h 3098834"/>
                    <a:gd name="connsiteX16" fmla="*/ 2204428 w 2374959"/>
                    <a:gd name="connsiteY16" fmla="*/ 3023263 h 3098834"/>
                    <a:gd name="connsiteX17" fmla="*/ 2367909 w 2374959"/>
                    <a:gd name="connsiteY17" fmla="*/ 2809354 h 3098834"/>
                    <a:gd name="connsiteX18" fmla="*/ 2376043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2376043" y="2668646"/>
                      </a:moveTo>
                      <a:cubicBezTo>
                        <a:pt x="2374416" y="2465311"/>
                        <a:pt x="2384990" y="2260348"/>
                        <a:pt x="2374416" y="2056199"/>
                      </a:cubicBezTo>
                      <a:cubicBezTo>
                        <a:pt x="2363843" y="1842290"/>
                        <a:pt x="2337002" y="1628381"/>
                        <a:pt x="2295522" y="1418539"/>
                      </a:cubicBezTo>
                      <a:cubicBezTo>
                        <a:pt x="2257295" y="1223337"/>
                        <a:pt x="2207681" y="1035455"/>
                        <a:pt x="2128787" y="853266"/>
                      </a:cubicBezTo>
                      <a:cubicBezTo>
                        <a:pt x="2059653" y="692224"/>
                        <a:pt x="1983198" y="534436"/>
                        <a:pt x="1880717" y="390474"/>
                      </a:cubicBezTo>
                      <a:cubicBezTo>
                        <a:pt x="1778236" y="245699"/>
                        <a:pt x="1647288" y="138338"/>
                        <a:pt x="1485433" y="68391"/>
                      </a:cubicBezTo>
                      <a:cubicBezTo>
                        <a:pt x="1386205" y="25284"/>
                        <a:pt x="1283724" y="-1557"/>
                        <a:pt x="1175550" y="70"/>
                      </a:cubicBezTo>
                      <a:cubicBezTo>
                        <a:pt x="1068188" y="2510"/>
                        <a:pt x="966521" y="34230"/>
                        <a:pt x="870546" y="80591"/>
                      </a:cubicBezTo>
                      <a:cubicBezTo>
                        <a:pt x="787585" y="120445"/>
                        <a:pt x="716824" y="178192"/>
                        <a:pt x="648504" y="239193"/>
                      </a:cubicBezTo>
                      <a:cubicBezTo>
                        <a:pt x="364647" y="492955"/>
                        <a:pt x="187339" y="838626"/>
                        <a:pt x="89738" y="1201377"/>
                      </a:cubicBezTo>
                      <a:cubicBezTo>
                        <a:pt x="-21690" y="1615368"/>
                        <a:pt x="-8677" y="2048879"/>
                        <a:pt x="19790" y="2472631"/>
                      </a:cubicBezTo>
                      <a:cubicBezTo>
                        <a:pt x="24670" y="2541765"/>
                        <a:pt x="27110" y="2610899"/>
                        <a:pt x="36057" y="2679220"/>
                      </a:cubicBezTo>
                      <a:cubicBezTo>
                        <a:pt x="45004" y="2748354"/>
                        <a:pt x="66964" y="2806914"/>
                        <a:pt x="88111" y="2871982"/>
                      </a:cubicBezTo>
                      <a:cubicBezTo>
                        <a:pt x="175952" y="3054984"/>
                        <a:pt x="402874" y="3047664"/>
                        <a:pt x="576930" y="3066370"/>
                      </a:cubicBezTo>
                      <a:cubicBezTo>
                        <a:pt x="797345" y="3089957"/>
                        <a:pt x="1018575" y="3102157"/>
                        <a:pt x="1239804" y="3102971"/>
                      </a:cubicBezTo>
                      <a:cubicBezTo>
                        <a:pt x="1402472" y="3103784"/>
                        <a:pt x="1565141" y="3098904"/>
                        <a:pt x="1727809" y="3087517"/>
                      </a:cubicBezTo>
                      <a:cubicBezTo>
                        <a:pt x="1885597" y="3076944"/>
                        <a:pt x="2053146" y="3072877"/>
                        <a:pt x="2204428" y="3023263"/>
                      </a:cubicBezTo>
                      <a:cubicBezTo>
                        <a:pt x="2310162" y="2988290"/>
                        <a:pt x="2352456" y="2907769"/>
                        <a:pt x="2367909" y="2809354"/>
                      </a:cubicBezTo>
                      <a:cubicBezTo>
                        <a:pt x="2374416" y="2763807"/>
                        <a:pt x="2376856" y="2716633"/>
                        <a:pt x="2376043" y="2668646"/>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BC5657E9-B272-78DD-2FBE-D2ADB726E578}"/>
                    </a:ext>
                  </a:extLst>
                </p:cNvPr>
                <p:cNvSpPr/>
                <p:nvPr/>
              </p:nvSpPr>
              <p:spPr>
                <a:xfrm>
                  <a:off x="5741107" y="3882576"/>
                  <a:ext cx="1125534" cy="1212507"/>
                </a:xfrm>
                <a:custGeom>
                  <a:avLst/>
                  <a:gdLst>
                    <a:gd name="connsiteX0" fmla="*/ 4400 w 1789352"/>
                    <a:gd name="connsiteY0" fmla="*/ 287110 h 1927621"/>
                    <a:gd name="connsiteX1" fmla="*/ 142668 w 1789352"/>
                    <a:gd name="connsiteY1" fmla="*/ 14640 h 1927621"/>
                    <a:gd name="connsiteX2" fmla="*/ 146735 w 1789352"/>
                    <a:gd name="connsiteY2" fmla="*/ 0 h 1927621"/>
                    <a:gd name="connsiteX3" fmla="*/ 842142 w 1789352"/>
                    <a:gd name="connsiteY3" fmla="*/ 91908 h 1927621"/>
                    <a:gd name="connsiteX4" fmla="*/ 1699405 w 1789352"/>
                    <a:gd name="connsiteY4" fmla="*/ 93534 h 1927621"/>
                    <a:gd name="connsiteX5" fmla="*/ 1750645 w 1789352"/>
                    <a:gd name="connsiteY5" fmla="*/ 208216 h 1927621"/>
                    <a:gd name="connsiteX6" fmla="*/ 1767726 w 1789352"/>
                    <a:gd name="connsiteY6" fmla="*/ 662061 h 1927621"/>
                    <a:gd name="connsiteX7" fmla="*/ 1616444 w 1789352"/>
                    <a:gd name="connsiteY7" fmla="*/ 1137052 h 1927621"/>
                    <a:gd name="connsiteX8" fmla="*/ 986104 w 1789352"/>
                    <a:gd name="connsiteY8" fmla="*/ 1906475 h 1927621"/>
                    <a:gd name="connsiteX9" fmla="*/ 619286 w 1789352"/>
                    <a:gd name="connsiteY9" fmla="*/ 1772273 h 1927621"/>
                    <a:gd name="connsiteX10" fmla="*/ 325670 w 1789352"/>
                    <a:gd name="connsiteY10" fmla="*/ 1348521 h 1927621"/>
                    <a:gd name="connsiteX11" fmla="*/ 90614 w 1789352"/>
                    <a:gd name="connsiteY11" fmla="*/ 887356 h 1927621"/>
                    <a:gd name="connsiteX12" fmla="*/ 17413 w 1789352"/>
                    <a:gd name="connsiteY12" fmla="*/ 565273 h 1927621"/>
                    <a:gd name="connsiteX13" fmla="*/ 4400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4400" y="287110"/>
                      </a:moveTo>
                      <a:cubicBezTo>
                        <a:pt x="17413" y="183002"/>
                        <a:pt x="72720" y="91908"/>
                        <a:pt x="142668" y="14640"/>
                      </a:cubicBezTo>
                      <a:cubicBezTo>
                        <a:pt x="145921" y="11387"/>
                        <a:pt x="145108" y="4880"/>
                        <a:pt x="146735" y="0"/>
                      </a:cubicBezTo>
                      <a:cubicBezTo>
                        <a:pt x="369590" y="82148"/>
                        <a:pt x="607899" y="88654"/>
                        <a:pt x="842142" y="91908"/>
                      </a:cubicBezTo>
                      <a:cubicBezTo>
                        <a:pt x="1127625" y="95974"/>
                        <a:pt x="1413108" y="94348"/>
                        <a:pt x="1699405" y="93534"/>
                      </a:cubicBezTo>
                      <a:cubicBezTo>
                        <a:pt x="1700219" y="93534"/>
                        <a:pt x="1747392" y="200082"/>
                        <a:pt x="1750645" y="208216"/>
                      </a:cubicBezTo>
                      <a:cubicBezTo>
                        <a:pt x="1811646" y="354617"/>
                        <a:pt x="1800260" y="510779"/>
                        <a:pt x="1767726" y="662061"/>
                      </a:cubicBezTo>
                      <a:cubicBezTo>
                        <a:pt x="1732752" y="825542"/>
                        <a:pt x="1682325" y="983331"/>
                        <a:pt x="1616444" y="1137052"/>
                      </a:cubicBezTo>
                      <a:cubicBezTo>
                        <a:pt x="1483869" y="1446123"/>
                        <a:pt x="1300867" y="1754379"/>
                        <a:pt x="986104" y="1906475"/>
                      </a:cubicBezTo>
                      <a:cubicBezTo>
                        <a:pt x="844582" y="1974795"/>
                        <a:pt x="710381" y="1875567"/>
                        <a:pt x="619286" y="1772273"/>
                      </a:cubicBezTo>
                      <a:cubicBezTo>
                        <a:pt x="505419" y="1644578"/>
                        <a:pt x="417578" y="1492483"/>
                        <a:pt x="325670" y="1348521"/>
                      </a:cubicBezTo>
                      <a:cubicBezTo>
                        <a:pt x="232136" y="1202933"/>
                        <a:pt x="147548" y="1050838"/>
                        <a:pt x="90614" y="887356"/>
                      </a:cubicBezTo>
                      <a:cubicBezTo>
                        <a:pt x="54014" y="783249"/>
                        <a:pt x="30426" y="674261"/>
                        <a:pt x="17413" y="565273"/>
                      </a:cubicBezTo>
                      <a:cubicBezTo>
                        <a:pt x="6026" y="477432"/>
                        <a:pt x="-6987" y="377391"/>
                        <a:pt x="4400"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6E1EA818-C42C-D301-252B-06EC2691A68F}"/>
                    </a:ext>
                  </a:extLst>
                </p:cNvPr>
                <p:cNvSpPr/>
                <p:nvPr/>
              </p:nvSpPr>
              <p:spPr>
                <a:xfrm>
                  <a:off x="5751725" y="2044380"/>
                  <a:ext cx="1493891" cy="1949221"/>
                </a:xfrm>
                <a:custGeom>
                  <a:avLst/>
                  <a:gdLst>
                    <a:gd name="connsiteX0" fmla="*/ 3135 w 2374959"/>
                    <a:gd name="connsiteY0" fmla="*/ 2668646 h 3098834"/>
                    <a:gd name="connsiteX1" fmla="*/ 4762 w 2374959"/>
                    <a:gd name="connsiteY1" fmla="*/ 2056199 h 3098834"/>
                    <a:gd name="connsiteX2" fmla="*/ 83656 w 2374959"/>
                    <a:gd name="connsiteY2" fmla="*/ 1418539 h 3098834"/>
                    <a:gd name="connsiteX3" fmla="*/ 250391 w 2374959"/>
                    <a:gd name="connsiteY3" fmla="*/ 853266 h 3098834"/>
                    <a:gd name="connsiteX4" fmla="*/ 498461 w 2374959"/>
                    <a:gd name="connsiteY4" fmla="*/ 390474 h 3098834"/>
                    <a:gd name="connsiteX5" fmla="*/ 893745 w 2374959"/>
                    <a:gd name="connsiteY5" fmla="*/ 68391 h 3098834"/>
                    <a:gd name="connsiteX6" fmla="*/ 1203629 w 2374959"/>
                    <a:gd name="connsiteY6" fmla="*/ 70 h 3098834"/>
                    <a:gd name="connsiteX7" fmla="*/ 1508632 w 2374959"/>
                    <a:gd name="connsiteY7" fmla="*/ 80591 h 3098834"/>
                    <a:gd name="connsiteX8" fmla="*/ 1730674 w 2374959"/>
                    <a:gd name="connsiteY8" fmla="*/ 239193 h 3098834"/>
                    <a:gd name="connsiteX9" fmla="*/ 2289441 w 2374959"/>
                    <a:gd name="connsiteY9" fmla="*/ 1201377 h 3098834"/>
                    <a:gd name="connsiteX10" fmla="*/ 2359388 w 2374959"/>
                    <a:gd name="connsiteY10" fmla="*/ 2472631 h 3098834"/>
                    <a:gd name="connsiteX11" fmla="*/ 2343121 w 2374959"/>
                    <a:gd name="connsiteY11" fmla="*/ 2679220 h 3098834"/>
                    <a:gd name="connsiteX12" fmla="*/ 2291067 w 2374959"/>
                    <a:gd name="connsiteY12" fmla="*/ 2871982 h 3098834"/>
                    <a:gd name="connsiteX13" fmla="*/ 1802248 w 2374959"/>
                    <a:gd name="connsiteY13" fmla="*/ 3066370 h 3098834"/>
                    <a:gd name="connsiteX14" fmla="*/ 1139374 w 2374959"/>
                    <a:gd name="connsiteY14" fmla="*/ 3102971 h 3098834"/>
                    <a:gd name="connsiteX15" fmla="*/ 651369 w 2374959"/>
                    <a:gd name="connsiteY15" fmla="*/ 3087517 h 3098834"/>
                    <a:gd name="connsiteX16" fmla="*/ 174751 w 2374959"/>
                    <a:gd name="connsiteY16" fmla="*/ 3023263 h 3098834"/>
                    <a:gd name="connsiteX17" fmla="*/ 11269 w 2374959"/>
                    <a:gd name="connsiteY17" fmla="*/ 2809354 h 3098834"/>
                    <a:gd name="connsiteX18" fmla="*/ 3135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3135" y="2668646"/>
                      </a:moveTo>
                      <a:cubicBezTo>
                        <a:pt x="4762" y="2465311"/>
                        <a:pt x="-5811" y="2260348"/>
                        <a:pt x="4762" y="2056199"/>
                      </a:cubicBezTo>
                      <a:cubicBezTo>
                        <a:pt x="15335" y="1842290"/>
                        <a:pt x="42176" y="1628381"/>
                        <a:pt x="83656" y="1418539"/>
                      </a:cubicBezTo>
                      <a:cubicBezTo>
                        <a:pt x="121883" y="1223337"/>
                        <a:pt x="171497" y="1035455"/>
                        <a:pt x="250391" y="853266"/>
                      </a:cubicBezTo>
                      <a:cubicBezTo>
                        <a:pt x="319526" y="692224"/>
                        <a:pt x="395979" y="534436"/>
                        <a:pt x="498461" y="390474"/>
                      </a:cubicBezTo>
                      <a:cubicBezTo>
                        <a:pt x="600942" y="245699"/>
                        <a:pt x="731890" y="138338"/>
                        <a:pt x="893745" y="68391"/>
                      </a:cubicBezTo>
                      <a:cubicBezTo>
                        <a:pt x="992973" y="25284"/>
                        <a:pt x="1095454" y="-1557"/>
                        <a:pt x="1203629" y="70"/>
                      </a:cubicBezTo>
                      <a:cubicBezTo>
                        <a:pt x="1310989" y="2510"/>
                        <a:pt x="1412657" y="34230"/>
                        <a:pt x="1508632" y="80591"/>
                      </a:cubicBezTo>
                      <a:cubicBezTo>
                        <a:pt x="1591593" y="120445"/>
                        <a:pt x="1662353" y="178192"/>
                        <a:pt x="1730674" y="239193"/>
                      </a:cubicBezTo>
                      <a:cubicBezTo>
                        <a:pt x="2014530" y="492955"/>
                        <a:pt x="2191840" y="838626"/>
                        <a:pt x="2289441" y="1201377"/>
                      </a:cubicBezTo>
                      <a:cubicBezTo>
                        <a:pt x="2400868" y="1615368"/>
                        <a:pt x="2387855" y="2048879"/>
                        <a:pt x="2359388" y="2472631"/>
                      </a:cubicBezTo>
                      <a:cubicBezTo>
                        <a:pt x="2354508" y="2541765"/>
                        <a:pt x="2352068" y="2610899"/>
                        <a:pt x="2343121" y="2679220"/>
                      </a:cubicBezTo>
                      <a:cubicBezTo>
                        <a:pt x="2334174" y="2748354"/>
                        <a:pt x="2312214" y="2806914"/>
                        <a:pt x="2291067" y="2871982"/>
                      </a:cubicBezTo>
                      <a:cubicBezTo>
                        <a:pt x="2203227" y="3054984"/>
                        <a:pt x="1976304" y="3047664"/>
                        <a:pt x="1802248" y="3066370"/>
                      </a:cubicBezTo>
                      <a:cubicBezTo>
                        <a:pt x="1581833" y="3089957"/>
                        <a:pt x="1360604" y="3102157"/>
                        <a:pt x="1139374" y="3102971"/>
                      </a:cubicBezTo>
                      <a:cubicBezTo>
                        <a:pt x="976706" y="3103784"/>
                        <a:pt x="814038" y="3098904"/>
                        <a:pt x="651369" y="3087517"/>
                      </a:cubicBezTo>
                      <a:cubicBezTo>
                        <a:pt x="493580" y="3076944"/>
                        <a:pt x="326032" y="3072877"/>
                        <a:pt x="174751" y="3023263"/>
                      </a:cubicBezTo>
                      <a:cubicBezTo>
                        <a:pt x="69016" y="2988290"/>
                        <a:pt x="26722" y="2907769"/>
                        <a:pt x="11269" y="2809354"/>
                      </a:cubicBezTo>
                      <a:cubicBezTo>
                        <a:pt x="4762" y="2763807"/>
                        <a:pt x="2322" y="2716633"/>
                        <a:pt x="3135" y="2668646"/>
                      </a:cubicBezTo>
                      <a:close/>
                    </a:path>
                  </a:pathLst>
                </a:custGeom>
                <a:grpFill/>
                <a:ln w="19050" cap="flat">
                  <a:solidFill>
                    <a:schemeClr val="bg1">
                      <a:lumMod val="75000"/>
                    </a:schemeClr>
                  </a:solid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xmlns="" id="{DD602784-7C20-2BFA-C1F9-5B84164188C6}"/>
                </a:ext>
              </a:extLst>
            </p:cNvPr>
            <p:cNvGrpSpPr/>
            <p:nvPr/>
          </p:nvGrpSpPr>
          <p:grpSpPr>
            <a:xfrm>
              <a:off x="7553325" y="4022196"/>
              <a:ext cx="4189500" cy="2561532"/>
              <a:chOff x="6110127" y="3035457"/>
              <a:chExt cx="5270303" cy="3222356"/>
            </a:xfrm>
          </p:grpSpPr>
          <p:sp>
            <p:nvSpPr>
              <p:cNvPr id="14" name="Freeform: Shape 13">
                <a:extLst>
                  <a:ext uri="{FF2B5EF4-FFF2-40B4-BE49-F238E27FC236}">
                    <a16:creationId xmlns:a16="http://schemas.microsoft.com/office/drawing/2014/main" xmlns="" id="{A6715A9F-29E2-6822-D38F-AD6B177998A7}"/>
                  </a:ext>
                </a:extLst>
              </p:cNvPr>
              <p:cNvSpPr/>
              <p:nvPr/>
            </p:nvSpPr>
            <p:spPr>
              <a:xfrm>
                <a:off x="6200064" y="3844841"/>
                <a:ext cx="3521510" cy="587898"/>
              </a:xfrm>
              <a:custGeom>
                <a:avLst/>
                <a:gdLst>
                  <a:gd name="connsiteX0" fmla="*/ 1834663 w 1870887"/>
                  <a:gd name="connsiteY0" fmla="*/ 191518 h 312335"/>
                  <a:gd name="connsiteX1" fmla="*/ 1529824 w 1870887"/>
                  <a:gd name="connsiteY1" fmla="*/ 64398 h 312335"/>
                  <a:gd name="connsiteX2" fmla="*/ 1359601 w 1870887"/>
                  <a:gd name="connsiteY2" fmla="*/ 44096 h 312335"/>
                  <a:gd name="connsiteX3" fmla="*/ 1212492 w 1870887"/>
                  <a:gd name="connsiteY3" fmla="*/ 24731 h 312335"/>
                  <a:gd name="connsiteX4" fmla="*/ 174602 w 1870887"/>
                  <a:gd name="connsiteY4" fmla="*/ 165282 h 312335"/>
                  <a:gd name="connsiteX5" fmla="*/ 7503 w 1870887"/>
                  <a:gd name="connsiteY5" fmla="*/ 264293 h 312335"/>
                  <a:gd name="connsiteX6" fmla="*/ 175851 w 1870887"/>
                  <a:gd name="connsiteY6" fmla="*/ 299899 h 312335"/>
                  <a:gd name="connsiteX7" fmla="*/ 1021030 w 1870887"/>
                  <a:gd name="connsiteY7" fmla="*/ 181211 h 312335"/>
                  <a:gd name="connsiteX8" fmla="*/ 1159395 w 1870887"/>
                  <a:gd name="connsiteY8" fmla="*/ 197453 h 312335"/>
                  <a:gd name="connsiteX9" fmla="*/ 1834975 w 1870887"/>
                  <a:gd name="connsiteY9" fmla="*/ 313641 h 312335"/>
                  <a:gd name="connsiteX10" fmla="*/ 1834663 w 1870887"/>
                  <a:gd name="connsiteY10" fmla="*/ 191518 h 31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0887" h="312335">
                    <a:moveTo>
                      <a:pt x="1834663" y="191518"/>
                    </a:moveTo>
                    <a:cubicBezTo>
                      <a:pt x="1745023" y="125616"/>
                      <a:pt x="1638204" y="86262"/>
                      <a:pt x="1529824" y="64398"/>
                    </a:cubicBezTo>
                    <a:cubicBezTo>
                      <a:pt x="1473604" y="53154"/>
                      <a:pt x="1416759" y="46595"/>
                      <a:pt x="1359601" y="44096"/>
                    </a:cubicBezTo>
                    <a:cubicBezTo>
                      <a:pt x="1305567" y="41598"/>
                      <a:pt x="1264339" y="36600"/>
                      <a:pt x="1212492" y="24731"/>
                    </a:cubicBezTo>
                    <a:cubicBezTo>
                      <a:pt x="865175" y="-53977"/>
                      <a:pt x="506302" y="72206"/>
                      <a:pt x="174602" y="165282"/>
                    </a:cubicBezTo>
                    <a:cubicBezTo>
                      <a:pt x="113697" y="182461"/>
                      <a:pt x="45295" y="211820"/>
                      <a:pt x="7503" y="264293"/>
                    </a:cubicBezTo>
                    <a:cubicBezTo>
                      <a:pt x="-39660" y="329883"/>
                      <a:pt x="149927" y="303334"/>
                      <a:pt x="175851" y="299899"/>
                    </a:cubicBezTo>
                    <a:cubicBezTo>
                      <a:pt x="175851" y="299899"/>
                      <a:pt x="1021030" y="181211"/>
                      <a:pt x="1021030" y="181211"/>
                    </a:cubicBezTo>
                    <a:cubicBezTo>
                      <a:pt x="1067256" y="171841"/>
                      <a:pt x="1114731" y="188083"/>
                      <a:pt x="1159395" y="197453"/>
                    </a:cubicBezTo>
                    <a:cubicBezTo>
                      <a:pt x="1274334" y="221503"/>
                      <a:pt x="1726595" y="295526"/>
                      <a:pt x="1834975" y="313641"/>
                    </a:cubicBezTo>
                    <a:cubicBezTo>
                      <a:pt x="1899004" y="303959"/>
                      <a:pt x="1868395" y="216505"/>
                      <a:pt x="1834663" y="191518"/>
                    </a:cubicBezTo>
                    <a:close/>
                  </a:path>
                </a:pathLst>
              </a:custGeom>
              <a:solidFill>
                <a:schemeClr val="accent3"/>
              </a:solidFill>
              <a:ln w="312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A4688AE-4EE9-3C62-256C-A024AF644F5F}"/>
                  </a:ext>
                </a:extLst>
              </p:cNvPr>
              <p:cNvSpPr/>
              <p:nvPr/>
            </p:nvSpPr>
            <p:spPr>
              <a:xfrm>
                <a:off x="8327969" y="3598685"/>
                <a:ext cx="975910" cy="252796"/>
              </a:xfrm>
              <a:custGeom>
                <a:avLst/>
                <a:gdLst>
                  <a:gd name="connsiteX0" fmla="*/ 407755 w 518476"/>
                  <a:gd name="connsiteY0" fmla="*/ 9648 h 134304"/>
                  <a:gd name="connsiteX1" fmla="*/ 506766 w 518476"/>
                  <a:gd name="connsiteY1" fmla="*/ 43380 h 134304"/>
                  <a:gd name="connsiteX2" fmla="*/ 513637 w 518476"/>
                  <a:gd name="connsiteY2" fmla="*/ 73052 h 134304"/>
                  <a:gd name="connsiteX3" fmla="*/ 448984 w 518476"/>
                  <a:gd name="connsiteY3" fmla="*/ 76488 h 134304"/>
                  <a:gd name="connsiteX4" fmla="*/ 358094 w 518476"/>
                  <a:gd name="connsiteY4" fmla="*/ 54937 h 134304"/>
                  <a:gd name="connsiteX5" fmla="*/ 207861 w 518476"/>
                  <a:gd name="connsiteY5" fmla="*/ 49939 h 134304"/>
                  <a:gd name="connsiteX6" fmla="*/ 96982 w 518476"/>
                  <a:gd name="connsiteY6" fmla="*/ 109595 h 134304"/>
                  <a:gd name="connsiteX7" fmla="*/ 79491 w 518476"/>
                  <a:gd name="connsiteY7" fmla="*/ 131147 h 134304"/>
                  <a:gd name="connsiteX8" fmla="*/ 2969 w 518476"/>
                  <a:gd name="connsiteY8" fmla="*/ 131147 h 134304"/>
                  <a:gd name="connsiteX9" fmla="*/ 22334 w 518476"/>
                  <a:gd name="connsiteY9" fmla="*/ 83047 h 134304"/>
                  <a:gd name="connsiteX10" fmla="*/ 72307 w 518476"/>
                  <a:gd name="connsiteY10" fmla="*/ 24328 h 134304"/>
                  <a:gd name="connsiteX11" fmla="*/ 135087 w 518476"/>
                  <a:gd name="connsiteY11" fmla="*/ 2777 h 134304"/>
                  <a:gd name="connsiteX12" fmla="*/ 407755 w 518476"/>
                  <a:gd name="connsiteY12" fmla="*/ 9648 h 13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76" h="134304">
                    <a:moveTo>
                      <a:pt x="407755" y="9648"/>
                    </a:moveTo>
                    <a:cubicBezTo>
                      <a:pt x="439926" y="18706"/>
                      <a:pt x="477094" y="27764"/>
                      <a:pt x="506766" y="43380"/>
                    </a:cubicBezTo>
                    <a:cubicBezTo>
                      <a:pt x="521445" y="51189"/>
                      <a:pt x="523007" y="58685"/>
                      <a:pt x="513637" y="73052"/>
                    </a:cubicBezTo>
                    <a:cubicBezTo>
                      <a:pt x="498020" y="87732"/>
                      <a:pt x="474595" y="83984"/>
                      <a:pt x="448984" y="76488"/>
                    </a:cubicBezTo>
                    <a:cubicBezTo>
                      <a:pt x="418062" y="67118"/>
                      <a:pt x="394013" y="59310"/>
                      <a:pt x="358094" y="54937"/>
                    </a:cubicBezTo>
                    <a:cubicBezTo>
                      <a:pt x="313430" y="49627"/>
                      <a:pt x="252837" y="50252"/>
                      <a:pt x="207861" y="49939"/>
                    </a:cubicBezTo>
                    <a:cubicBezTo>
                      <a:pt x="151328" y="49627"/>
                      <a:pt x="123218" y="69304"/>
                      <a:pt x="96982" y="109595"/>
                    </a:cubicBezTo>
                    <a:cubicBezTo>
                      <a:pt x="91985" y="117404"/>
                      <a:pt x="87924" y="126149"/>
                      <a:pt x="79491" y="131147"/>
                    </a:cubicBezTo>
                    <a:cubicBezTo>
                      <a:pt x="66685" y="137081"/>
                      <a:pt x="7029" y="136456"/>
                      <a:pt x="2969" y="131147"/>
                    </a:cubicBezTo>
                    <a:cubicBezTo>
                      <a:pt x="-7963" y="117091"/>
                      <a:pt x="14213" y="93354"/>
                      <a:pt x="22334" y="83047"/>
                    </a:cubicBezTo>
                    <a:cubicBezTo>
                      <a:pt x="37951" y="63057"/>
                      <a:pt x="53567" y="41506"/>
                      <a:pt x="72307" y="24328"/>
                    </a:cubicBezTo>
                    <a:cubicBezTo>
                      <a:pt x="91048" y="6837"/>
                      <a:pt x="111349" y="4026"/>
                      <a:pt x="135087" y="2777"/>
                    </a:cubicBezTo>
                    <a:cubicBezTo>
                      <a:pt x="144457" y="1840"/>
                      <a:pt x="351847" y="-5969"/>
                      <a:pt x="407755" y="9648"/>
                    </a:cubicBezTo>
                    <a:close/>
                  </a:path>
                </a:pathLst>
              </a:custGeom>
              <a:solidFill>
                <a:schemeClr val="accent1">
                  <a:lumMod val="75000"/>
                </a:schemeClr>
              </a:solidFill>
              <a:ln w="312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833B3015-7199-D16A-6039-9BC3CE6D1AB4}"/>
                  </a:ext>
                </a:extLst>
              </p:cNvPr>
              <p:cNvSpPr/>
              <p:nvPr/>
            </p:nvSpPr>
            <p:spPr>
              <a:xfrm>
                <a:off x="9411744" y="4792503"/>
                <a:ext cx="76429" cy="76429"/>
              </a:xfrm>
              <a:custGeom>
                <a:avLst/>
                <a:gdLst>
                  <a:gd name="connsiteX0" fmla="*/ 40926 w 40603"/>
                  <a:gd name="connsiteY0" fmla="*/ 16939 h 40603"/>
                  <a:gd name="connsiteX1" fmla="*/ 19687 w 40603"/>
                  <a:gd name="connsiteY1" fmla="*/ 40677 h 40603"/>
                  <a:gd name="connsiteX2" fmla="*/ 10 w 40603"/>
                  <a:gd name="connsiteY2" fmla="*/ 19750 h 40603"/>
                  <a:gd name="connsiteX3" fmla="*/ 22810 w 40603"/>
                  <a:gd name="connsiteY3" fmla="*/ 73 h 40603"/>
                  <a:gd name="connsiteX4" fmla="*/ 40926 w 40603"/>
                  <a:gd name="connsiteY4" fmla="*/ 16939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926" y="16939"/>
                    </a:moveTo>
                    <a:cubicBezTo>
                      <a:pt x="40613" y="33806"/>
                      <a:pt x="32805" y="40989"/>
                      <a:pt x="19687" y="40677"/>
                    </a:cubicBezTo>
                    <a:cubicBezTo>
                      <a:pt x="6881" y="40364"/>
                      <a:pt x="-302" y="32869"/>
                      <a:pt x="10" y="19750"/>
                    </a:cubicBezTo>
                    <a:cubicBezTo>
                      <a:pt x="322" y="7257"/>
                      <a:pt x="9692" y="-864"/>
                      <a:pt x="22810" y="73"/>
                    </a:cubicBezTo>
                    <a:cubicBezTo>
                      <a:pt x="35616" y="1010"/>
                      <a:pt x="40926" y="9131"/>
                      <a:pt x="40926" y="16939"/>
                    </a:cubicBezTo>
                    <a:close/>
                  </a:path>
                </a:pathLst>
              </a:custGeom>
              <a:solidFill>
                <a:srgbClr val="0096B9"/>
              </a:solidFill>
              <a:ln w="312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AB68692E-44C3-C697-452B-1223CD372495}"/>
                  </a:ext>
                </a:extLst>
              </p:cNvPr>
              <p:cNvSpPr/>
              <p:nvPr/>
            </p:nvSpPr>
            <p:spPr>
              <a:xfrm>
                <a:off x="9653377" y="5034814"/>
                <a:ext cx="70547" cy="76429"/>
              </a:xfrm>
              <a:custGeom>
                <a:avLst/>
                <a:gdLst>
                  <a:gd name="connsiteX0" fmla="*/ 18747 w 37480"/>
                  <a:gd name="connsiteY0" fmla="*/ 42813 h 40603"/>
                  <a:gd name="connsiteX1" fmla="*/ 7 w 37480"/>
                  <a:gd name="connsiteY1" fmla="*/ 22199 h 40603"/>
                  <a:gd name="connsiteX2" fmla="*/ 19372 w 37480"/>
                  <a:gd name="connsiteY2" fmla="*/ 23 h 40603"/>
                  <a:gd name="connsiteX3" fmla="*/ 40298 w 37480"/>
                  <a:gd name="connsiteY3" fmla="*/ 22199 h 40603"/>
                  <a:gd name="connsiteX4" fmla="*/ 18747 w 37480"/>
                  <a:gd name="connsiteY4" fmla="*/ 42813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0" h="40603">
                    <a:moveTo>
                      <a:pt x="18747" y="42813"/>
                    </a:moveTo>
                    <a:cubicBezTo>
                      <a:pt x="7503" y="41564"/>
                      <a:pt x="319" y="35004"/>
                      <a:pt x="7" y="22199"/>
                    </a:cubicBezTo>
                    <a:cubicBezTo>
                      <a:pt x="-305" y="11892"/>
                      <a:pt x="9689" y="335"/>
                      <a:pt x="19372" y="23"/>
                    </a:cubicBezTo>
                    <a:cubicBezTo>
                      <a:pt x="29367" y="-602"/>
                      <a:pt x="40923" y="11579"/>
                      <a:pt x="40298" y="22199"/>
                    </a:cubicBezTo>
                    <a:cubicBezTo>
                      <a:pt x="39986" y="34380"/>
                      <a:pt x="31865" y="42813"/>
                      <a:pt x="18747" y="42813"/>
                    </a:cubicBezTo>
                    <a:close/>
                  </a:path>
                </a:pathLst>
              </a:custGeom>
              <a:solidFill>
                <a:srgbClr val="0096B9"/>
              </a:solidFill>
              <a:ln w="312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6D33EF17-37E0-48D7-BD41-F7F6C325F704}"/>
                  </a:ext>
                </a:extLst>
              </p:cNvPr>
              <p:cNvSpPr/>
              <p:nvPr/>
            </p:nvSpPr>
            <p:spPr>
              <a:xfrm>
                <a:off x="8288877" y="4281154"/>
                <a:ext cx="76429" cy="76429"/>
              </a:xfrm>
              <a:custGeom>
                <a:avLst/>
                <a:gdLst>
                  <a:gd name="connsiteX0" fmla="*/ 40604 w 40603"/>
                  <a:gd name="connsiteY0" fmla="*/ 20310 h 40603"/>
                  <a:gd name="connsiteX1" fmla="*/ 20302 w 40603"/>
                  <a:gd name="connsiteY1" fmla="*/ 40611 h 40603"/>
                  <a:gd name="connsiteX2" fmla="*/ 0 w 40603"/>
                  <a:gd name="connsiteY2" fmla="*/ 20934 h 40603"/>
                  <a:gd name="connsiteX3" fmla="*/ 19989 w 40603"/>
                  <a:gd name="connsiteY3" fmla="*/ 8 h 40603"/>
                  <a:gd name="connsiteX4" fmla="*/ 40604 w 40603"/>
                  <a:gd name="connsiteY4" fmla="*/ 20310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604" y="20310"/>
                    </a:moveTo>
                    <a:cubicBezTo>
                      <a:pt x="40604" y="32178"/>
                      <a:pt x="32170" y="40611"/>
                      <a:pt x="20302" y="40611"/>
                    </a:cubicBezTo>
                    <a:cubicBezTo>
                      <a:pt x="6871" y="40611"/>
                      <a:pt x="312" y="34365"/>
                      <a:pt x="0" y="20934"/>
                    </a:cubicBezTo>
                    <a:cubicBezTo>
                      <a:pt x="0" y="8753"/>
                      <a:pt x="7808" y="320"/>
                      <a:pt x="19989" y="8"/>
                    </a:cubicBezTo>
                    <a:cubicBezTo>
                      <a:pt x="31546" y="-305"/>
                      <a:pt x="40604" y="8753"/>
                      <a:pt x="40604" y="20310"/>
                    </a:cubicBezTo>
                    <a:close/>
                  </a:path>
                </a:pathLst>
              </a:custGeom>
              <a:solidFill>
                <a:srgbClr val="0096B9"/>
              </a:solidFill>
              <a:ln w="312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99418743-A1CC-C4A1-86E6-B1E1F28BF249}"/>
                  </a:ext>
                </a:extLst>
              </p:cNvPr>
              <p:cNvSpPr/>
              <p:nvPr/>
            </p:nvSpPr>
            <p:spPr>
              <a:xfrm>
                <a:off x="9794507" y="3418528"/>
                <a:ext cx="1099370" cy="846574"/>
              </a:xfrm>
              <a:custGeom>
                <a:avLst/>
                <a:gdLst>
                  <a:gd name="connsiteX0" fmla="*/ 29036 w 584066"/>
                  <a:gd name="connsiteY0" fmla="*/ 438622 h 449762"/>
                  <a:gd name="connsiteX1" fmla="*/ 1238 w 584066"/>
                  <a:gd name="connsiteY1" fmla="*/ 324307 h 449762"/>
                  <a:gd name="connsiteX2" fmla="*/ 171773 w 584066"/>
                  <a:gd name="connsiteY2" fmla="*/ 95053 h 449762"/>
                  <a:gd name="connsiteX3" fmla="*/ 457247 w 584066"/>
                  <a:gd name="connsiteY3" fmla="*/ 1665 h 449762"/>
                  <a:gd name="connsiteX4" fmla="*/ 578121 w 584066"/>
                  <a:gd name="connsiteY4" fmla="*/ 49140 h 449762"/>
                  <a:gd name="connsiteX5" fmla="*/ 534082 w 584066"/>
                  <a:gd name="connsiteY5" fmla="*/ 103798 h 449762"/>
                  <a:gd name="connsiteX6" fmla="*/ 85256 w 584066"/>
                  <a:gd name="connsiteY6" fmla="*/ 433624 h 449762"/>
                  <a:gd name="connsiteX7" fmla="*/ 29036 w 584066"/>
                  <a:gd name="connsiteY7" fmla="*/ 438622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066" h="449762">
                    <a:moveTo>
                      <a:pt x="29036" y="438622"/>
                    </a:moveTo>
                    <a:cubicBezTo>
                      <a:pt x="6547" y="410824"/>
                      <a:pt x="-3760" y="350231"/>
                      <a:pt x="1238" y="324307"/>
                    </a:cubicBezTo>
                    <a:cubicBezTo>
                      <a:pt x="20290" y="230919"/>
                      <a:pt x="95251" y="147213"/>
                      <a:pt x="171773" y="95053"/>
                    </a:cubicBezTo>
                    <a:cubicBezTo>
                      <a:pt x="247670" y="43518"/>
                      <a:pt x="362922" y="-10204"/>
                      <a:pt x="457247" y="1665"/>
                    </a:cubicBezTo>
                    <a:cubicBezTo>
                      <a:pt x="490979" y="5725"/>
                      <a:pt x="549698" y="25402"/>
                      <a:pt x="578121" y="49140"/>
                    </a:cubicBezTo>
                    <a:cubicBezTo>
                      <a:pt x="600921" y="69442"/>
                      <a:pt x="557819" y="86620"/>
                      <a:pt x="534082" y="103798"/>
                    </a:cubicBezTo>
                    <a:cubicBezTo>
                      <a:pt x="417893" y="189066"/>
                      <a:pt x="225495" y="322121"/>
                      <a:pt x="85256" y="433624"/>
                    </a:cubicBezTo>
                    <a:cubicBezTo>
                      <a:pt x="57771" y="455488"/>
                      <a:pt x="43403" y="456112"/>
                      <a:pt x="29036" y="438622"/>
                    </a:cubicBezTo>
                    <a:close/>
                  </a:path>
                </a:pathLst>
              </a:custGeom>
              <a:solidFill>
                <a:schemeClr val="accent3"/>
              </a:solidFill>
              <a:ln w="312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BE8EE93C-1EC1-6766-E2F9-4F7D780067F2}"/>
                  </a:ext>
                </a:extLst>
              </p:cNvPr>
              <p:cNvSpPr/>
              <p:nvPr/>
            </p:nvSpPr>
            <p:spPr>
              <a:xfrm>
                <a:off x="10877933" y="3035457"/>
                <a:ext cx="417407" cy="435045"/>
              </a:xfrm>
              <a:custGeom>
                <a:avLst/>
                <a:gdLst>
                  <a:gd name="connsiteX0" fmla="*/ 215537 w 221757"/>
                  <a:gd name="connsiteY0" fmla="*/ 42767 h 231127"/>
                  <a:gd name="connsiteX1" fmla="*/ 42504 w 221757"/>
                  <a:gd name="connsiteY1" fmla="*/ 233292 h 231127"/>
                  <a:gd name="connsiteX2" fmla="*/ 24076 w 221757"/>
                  <a:gd name="connsiteY2" fmla="*/ 106484 h 231127"/>
                  <a:gd name="connsiteX3" fmla="*/ 204293 w 221757"/>
                  <a:gd name="connsiteY3" fmla="*/ 914 h 231127"/>
                  <a:gd name="connsiteX4" fmla="*/ 215537 w 221757"/>
                  <a:gd name="connsiteY4" fmla="*/ 42767 h 2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7" h="231127">
                    <a:moveTo>
                      <a:pt x="215537" y="42767"/>
                    </a:moveTo>
                    <a:cubicBezTo>
                      <a:pt x="192112" y="74625"/>
                      <a:pt x="100286" y="178321"/>
                      <a:pt x="42504" y="233292"/>
                    </a:cubicBezTo>
                    <a:cubicBezTo>
                      <a:pt x="-22774" y="220486"/>
                      <a:pt x="651" y="144276"/>
                      <a:pt x="24076" y="106484"/>
                    </a:cubicBezTo>
                    <a:cubicBezTo>
                      <a:pt x="65304" y="39644"/>
                      <a:pt x="124335" y="-7206"/>
                      <a:pt x="204293" y="914"/>
                    </a:cubicBezTo>
                    <a:cubicBezTo>
                      <a:pt x="228343" y="3413"/>
                      <a:pt x="226469" y="21528"/>
                      <a:pt x="215537" y="42767"/>
                    </a:cubicBezTo>
                    <a:close/>
                  </a:path>
                </a:pathLst>
              </a:custGeom>
              <a:solidFill>
                <a:schemeClr val="accent3"/>
              </a:solidFill>
              <a:ln w="312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EB37BEC5-1C8E-D8FC-4B95-3E422A2F3DC4}"/>
                  </a:ext>
                </a:extLst>
              </p:cNvPr>
              <p:cNvSpPr/>
              <p:nvPr/>
            </p:nvSpPr>
            <p:spPr>
              <a:xfrm>
                <a:off x="8223416" y="3148289"/>
                <a:ext cx="3157014" cy="2663180"/>
              </a:xfrm>
              <a:custGeom>
                <a:avLst/>
                <a:gdLst>
                  <a:gd name="connsiteX0" fmla="*/ 1656422 w 1677239"/>
                  <a:gd name="connsiteY0" fmla="*/ 0 h 1414877"/>
                  <a:gd name="connsiteX1" fmla="*/ 1648926 w 1677239"/>
                  <a:gd name="connsiteY1" fmla="*/ 937 h 1414877"/>
                  <a:gd name="connsiteX2" fmla="*/ 1578338 w 1677239"/>
                  <a:gd name="connsiteY2" fmla="*/ 71212 h 1414877"/>
                  <a:gd name="connsiteX3" fmla="*/ 1485574 w 1677239"/>
                  <a:gd name="connsiteY3" fmla="*/ 173346 h 1414877"/>
                  <a:gd name="connsiteX4" fmla="*/ 1222276 w 1677239"/>
                  <a:gd name="connsiteY4" fmla="*/ 370429 h 1414877"/>
                  <a:gd name="connsiteX5" fmla="*/ 1019570 w 1677239"/>
                  <a:gd name="connsiteY5" fmla="*/ 521287 h 1414877"/>
                  <a:gd name="connsiteX6" fmla="*/ 882143 w 1677239"/>
                  <a:gd name="connsiteY6" fmla="*/ 632479 h 1414877"/>
                  <a:gd name="connsiteX7" fmla="*/ 802810 w 1677239"/>
                  <a:gd name="connsiteY7" fmla="*/ 681515 h 1414877"/>
                  <a:gd name="connsiteX8" fmla="*/ 714106 w 1677239"/>
                  <a:gd name="connsiteY8" fmla="*/ 689948 h 1414877"/>
                  <a:gd name="connsiteX9" fmla="*/ 335556 w 1677239"/>
                  <a:gd name="connsiteY9" fmla="*/ 620922 h 1414877"/>
                  <a:gd name="connsiteX10" fmla="*/ 145969 w 1677239"/>
                  <a:gd name="connsiteY10" fmla="*/ 588439 h 1414877"/>
                  <a:gd name="connsiteX11" fmla="*/ 237483 w 1677239"/>
                  <a:gd name="connsiteY11" fmla="*/ 446952 h 1414877"/>
                  <a:gd name="connsiteX12" fmla="*/ 325874 w 1677239"/>
                  <a:gd name="connsiteY12" fmla="*/ 440705 h 1414877"/>
                  <a:gd name="connsiteX13" fmla="*/ 415514 w 1677239"/>
                  <a:gd name="connsiteY13" fmla="*/ 446014 h 1414877"/>
                  <a:gd name="connsiteX14" fmla="*/ 689432 w 1677239"/>
                  <a:gd name="connsiteY14" fmla="*/ 476623 h 1414877"/>
                  <a:gd name="connsiteX15" fmla="*/ 747214 w 1677239"/>
                  <a:gd name="connsiteY15" fmla="*/ 457259 h 1414877"/>
                  <a:gd name="connsiteX16" fmla="*/ 756584 w 1677239"/>
                  <a:gd name="connsiteY16" fmla="*/ 411033 h 1414877"/>
                  <a:gd name="connsiteX17" fmla="*/ 651327 w 1677239"/>
                  <a:gd name="connsiteY17" fmla="*/ 394479 h 1414877"/>
                  <a:gd name="connsiteX18" fmla="*/ 314942 w 1677239"/>
                  <a:gd name="connsiteY18" fmla="*/ 363870 h 1414877"/>
                  <a:gd name="connsiteX19" fmla="*/ 157838 w 1677239"/>
                  <a:gd name="connsiteY19" fmla="*/ 382923 h 1414877"/>
                  <a:gd name="connsiteX20" fmla="*/ 65699 w 1677239"/>
                  <a:gd name="connsiteY20" fmla="*/ 467253 h 1414877"/>
                  <a:gd name="connsiteX21" fmla="*/ 733 w 1677239"/>
                  <a:gd name="connsiteY21" fmla="*/ 580631 h 1414877"/>
                  <a:gd name="connsiteX22" fmla="*/ 56641 w 1677239"/>
                  <a:gd name="connsiteY22" fmla="*/ 694321 h 1414877"/>
                  <a:gd name="connsiteX23" fmla="*/ 154090 w 1677239"/>
                  <a:gd name="connsiteY23" fmla="*/ 784273 h 1414877"/>
                  <a:gd name="connsiteX24" fmla="*/ 197192 w 1677239"/>
                  <a:gd name="connsiteY24" fmla="*/ 811447 h 1414877"/>
                  <a:gd name="connsiteX25" fmla="*/ 252163 w 1677239"/>
                  <a:gd name="connsiteY25" fmla="*/ 823315 h 1414877"/>
                  <a:gd name="connsiteX26" fmla="*/ 523270 w 1677239"/>
                  <a:gd name="connsiteY26" fmla="*/ 892029 h 1414877"/>
                  <a:gd name="connsiteX27" fmla="*/ 575117 w 1677239"/>
                  <a:gd name="connsiteY27" fmla="*/ 935756 h 1414877"/>
                  <a:gd name="connsiteX28" fmla="*/ 583238 w 1677239"/>
                  <a:gd name="connsiteY28" fmla="*/ 987604 h 1414877"/>
                  <a:gd name="connsiteX29" fmla="*/ 73195 w 1677239"/>
                  <a:gd name="connsiteY29" fmla="*/ 1232162 h 1414877"/>
                  <a:gd name="connsiteX30" fmla="*/ 67885 w 1677239"/>
                  <a:gd name="connsiteY30" fmla="*/ 1263083 h 1414877"/>
                  <a:gd name="connsiteX31" fmla="*/ 160649 w 1677239"/>
                  <a:gd name="connsiteY31" fmla="*/ 1388954 h 1414877"/>
                  <a:gd name="connsiteX32" fmla="*/ 208436 w 1677239"/>
                  <a:gd name="connsiteY32" fmla="*/ 1409881 h 1414877"/>
                  <a:gd name="connsiteX33" fmla="*/ 754398 w 1677239"/>
                  <a:gd name="connsiteY33" fmla="*/ 1168133 h 1414877"/>
                  <a:gd name="connsiteX34" fmla="*/ 815928 w 1677239"/>
                  <a:gd name="connsiteY34" fmla="*/ 1170320 h 1414877"/>
                  <a:gd name="connsiteX35" fmla="*/ 870899 w 1677239"/>
                  <a:gd name="connsiteY35" fmla="*/ 1131903 h 1414877"/>
                  <a:gd name="connsiteX36" fmla="*/ 920560 w 1677239"/>
                  <a:gd name="connsiteY36" fmla="*/ 1052882 h 1414877"/>
                  <a:gd name="connsiteX37" fmla="*/ 850597 w 1677239"/>
                  <a:gd name="connsiteY37" fmla="*/ 764284 h 1414877"/>
                  <a:gd name="connsiteX38" fmla="*/ 953355 w 1677239"/>
                  <a:gd name="connsiteY38" fmla="*/ 661213 h 1414877"/>
                  <a:gd name="connsiteX39" fmla="*/ 1374695 w 1677239"/>
                  <a:gd name="connsiteY39" fmla="*/ 329826 h 1414877"/>
                  <a:gd name="connsiteX40" fmla="*/ 1594892 w 1677239"/>
                  <a:gd name="connsiteY40" fmla="*/ 135241 h 1414877"/>
                  <a:gd name="connsiteX41" fmla="*/ 1678285 w 1677239"/>
                  <a:gd name="connsiteY41" fmla="*/ 24362 h 1414877"/>
                  <a:gd name="connsiteX42" fmla="*/ 1656422 w 1677239"/>
                  <a:gd name="connsiteY42" fmla="*/ 0 h 1414877"/>
                  <a:gd name="connsiteX43" fmla="*/ 341491 w 1677239"/>
                  <a:gd name="connsiteY43" fmla="*/ 827063 h 1414877"/>
                  <a:gd name="connsiteX44" fmla="*/ 341178 w 1677239"/>
                  <a:gd name="connsiteY44" fmla="*/ 826751 h 1414877"/>
                  <a:gd name="connsiteX45" fmla="*/ 341491 w 1677239"/>
                  <a:gd name="connsiteY45" fmla="*/ 827063 h 1414877"/>
                  <a:gd name="connsiteX46" fmla="*/ 341491 w 1677239"/>
                  <a:gd name="connsiteY46" fmla="*/ 827063 h 141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7239" h="1414877">
                    <a:moveTo>
                      <a:pt x="1656422" y="0"/>
                    </a:moveTo>
                    <a:cubicBezTo>
                      <a:pt x="1654860" y="0"/>
                      <a:pt x="1650487" y="312"/>
                      <a:pt x="1648926" y="937"/>
                    </a:cubicBezTo>
                    <a:cubicBezTo>
                      <a:pt x="1629873" y="10307"/>
                      <a:pt x="1601138" y="45601"/>
                      <a:pt x="1578338" y="71212"/>
                    </a:cubicBezTo>
                    <a:cubicBezTo>
                      <a:pt x="1546480" y="107131"/>
                      <a:pt x="1517745" y="137740"/>
                      <a:pt x="1485574" y="173346"/>
                    </a:cubicBezTo>
                    <a:cubicBezTo>
                      <a:pt x="1419359" y="246745"/>
                      <a:pt x="1321598" y="307650"/>
                      <a:pt x="1222276" y="370429"/>
                    </a:cubicBezTo>
                    <a:cubicBezTo>
                      <a:pt x="1157622" y="411345"/>
                      <a:pt x="1078602" y="472563"/>
                      <a:pt x="1019570" y="521287"/>
                    </a:cubicBezTo>
                    <a:cubicBezTo>
                      <a:pt x="974906" y="558143"/>
                      <a:pt x="929930" y="598122"/>
                      <a:pt x="882143" y="632479"/>
                    </a:cubicBezTo>
                    <a:cubicBezTo>
                      <a:pt x="856844" y="650594"/>
                      <a:pt x="830608" y="667148"/>
                      <a:pt x="802810" y="681515"/>
                    </a:cubicBezTo>
                    <a:cubicBezTo>
                      <a:pt x="769390" y="698694"/>
                      <a:pt x="750650" y="697444"/>
                      <a:pt x="714106" y="689948"/>
                    </a:cubicBezTo>
                    <a:cubicBezTo>
                      <a:pt x="588548" y="664024"/>
                      <a:pt x="462052" y="642161"/>
                      <a:pt x="335556" y="620922"/>
                    </a:cubicBezTo>
                    <a:cubicBezTo>
                      <a:pt x="272465" y="610303"/>
                      <a:pt x="208748" y="600933"/>
                      <a:pt x="145969" y="588439"/>
                    </a:cubicBezTo>
                    <a:cubicBezTo>
                      <a:pt x="91310" y="577508"/>
                      <a:pt x="211559" y="456634"/>
                      <a:pt x="237483" y="446952"/>
                    </a:cubicBezTo>
                    <a:cubicBezTo>
                      <a:pt x="265593" y="436644"/>
                      <a:pt x="296514" y="438518"/>
                      <a:pt x="325874" y="440705"/>
                    </a:cubicBezTo>
                    <a:cubicBezTo>
                      <a:pt x="356171" y="442891"/>
                      <a:pt x="385842" y="442579"/>
                      <a:pt x="415514" y="446014"/>
                    </a:cubicBezTo>
                    <a:cubicBezTo>
                      <a:pt x="507028" y="456322"/>
                      <a:pt x="594795" y="464130"/>
                      <a:pt x="689432" y="476623"/>
                    </a:cubicBezTo>
                    <a:cubicBezTo>
                      <a:pt x="713794" y="479747"/>
                      <a:pt x="740030" y="469752"/>
                      <a:pt x="747214" y="457259"/>
                    </a:cubicBezTo>
                    <a:cubicBezTo>
                      <a:pt x="752836" y="442579"/>
                      <a:pt x="764080" y="416967"/>
                      <a:pt x="756584" y="411033"/>
                    </a:cubicBezTo>
                    <a:cubicBezTo>
                      <a:pt x="745028" y="401663"/>
                      <a:pt x="732534" y="402600"/>
                      <a:pt x="651327" y="394479"/>
                    </a:cubicBezTo>
                    <a:cubicBezTo>
                      <a:pt x="589172" y="388232"/>
                      <a:pt x="384905" y="366057"/>
                      <a:pt x="314942" y="363870"/>
                    </a:cubicBezTo>
                    <a:cubicBezTo>
                      <a:pt x="261533" y="361996"/>
                      <a:pt x="222803" y="353563"/>
                      <a:pt x="157838" y="382923"/>
                    </a:cubicBezTo>
                    <a:cubicBezTo>
                      <a:pt x="119108" y="400414"/>
                      <a:pt x="90998" y="434771"/>
                      <a:pt x="65699" y="467253"/>
                    </a:cubicBezTo>
                    <a:cubicBezTo>
                      <a:pt x="40087" y="500361"/>
                      <a:pt x="5418" y="537216"/>
                      <a:pt x="733" y="580631"/>
                    </a:cubicBezTo>
                    <a:cubicBezTo>
                      <a:pt x="-4889" y="633728"/>
                      <a:pt x="22597" y="659964"/>
                      <a:pt x="56641" y="694321"/>
                    </a:cubicBezTo>
                    <a:cubicBezTo>
                      <a:pt x="87875" y="725554"/>
                      <a:pt x="121294" y="754289"/>
                      <a:pt x="154090" y="784273"/>
                    </a:cubicBezTo>
                    <a:cubicBezTo>
                      <a:pt x="173454" y="802077"/>
                      <a:pt x="166583" y="802701"/>
                      <a:pt x="197192" y="811447"/>
                    </a:cubicBezTo>
                    <a:cubicBezTo>
                      <a:pt x="215307" y="816444"/>
                      <a:pt x="234047" y="818943"/>
                      <a:pt x="252163" y="823315"/>
                    </a:cubicBezTo>
                    <a:cubicBezTo>
                      <a:pt x="342428" y="845803"/>
                      <a:pt x="433005" y="868292"/>
                      <a:pt x="523270" y="892029"/>
                    </a:cubicBezTo>
                    <a:cubicBezTo>
                      <a:pt x="560125" y="901711"/>
                      <a:pt x="553879" y="901087"/>
                      <a:pt x="575117" y="935756"/>
                    </a:cubicBezTo>
                    <a:cubicBezTo>
                      <a:pt x="586986" y="954808"/>
                      <a:pt x="609787" y="975110"/>
                      <a:pt x="583238" y="987604"/>
                    </a:cubicBezTo>
                    <a:cubicBezTo>
                      <a:pt x="519834" y="1017588"/>
                      <a:pt x="184699" y="1177191"/>
                      <a:pt x="73195" y="1232162"/>
                    </a:cubicBezTo>
                    <a:cubicBezTo>
                      <a:pt x="51644" y="1242781"/>
                      <a:pt x="57266" y="1249965"/>
                      <a:pt x="67885" y="1263083"/>
                    </a:cubicBezTo>
                    <a:cubicBezTo>
                      <a:pt x="100993" y="1304624"/>
                      <a:pt x="131289" y="1346789"/>
                      <a:pt x="160649" y="1388954"/>
                    </a:cubicBezTo>
                    <a:cubicBezTo>
                      <a:pt x="180326" y="1417377"/>
                      <a:pt x="181888" y="1422374"/>
                      <a:pt x="208436" y="1409881"/>
                    </a:cubicBezTo>
                    <a:cubicBezTo>
                      <a:pt x="238108" y="1395826"/>
                      <a:pt x="649453" y="1213110"/>
                      <a:pt x="754398" y="1168133"/>
                    </a:cubicBezTo>
                    <a:cubicBezTo>
                      <a:pt x="785944" y="1154703"/>
                      <a:pt x="795001" y="1166884"/>
                      <a:pt x="815928" y="1170320"/>
                    </a:cubicBezTo>
                    <a:cubicBezTo>
                      <a:pt x="833731" y="1173131"/>
                      <a:pt x="849660" y="1153141"/>
                      <a:pt x="870899" y="1131903"/>
                    </a:cubicBezTo>
                    <a:cubicBezTo>
                      <a:pt x="912127" y="1090674"/>
                      <a:pt x="931492" y="1084428"/>
                      <a:pt x="920560" y="1052882"/>
                    </a:cubicBezTo>
                    <a:cubicBezTo>
                      <a:pt x="905256" y="1008530"/>
                      <a:pt x="859030" y="816132"/>
                      <a:pt x="850597" y="764284"/>
                    </a:cubicBezTo>
                    <a:cubicBezTo>
                      <a:pt x="881518" y="736174"/>
                      <a:pt x="924933" y="694946"/>
                      <a:pt x="953355" y="661213"/>
                    </a:cubicBezTo>
                    <a:cubicBezTo>
                      <a:pt x="1072043" y="519413"/>
                      <a:pt x="1226961" y="424776"/>
                      <a:pt x="1374695" y="329826"/>
                    </a:cubicBezTo>
                    <a:cubicBezTo>
                      <a:pt x="1471519" y="267671"/>
                      <a:pt x="1514622" y="228942"/>
                      <a:pt x="1594892" y="135241"/>
                    </a:cubicBezTo>
                    <a:cubicBezTo>
                      <a:pt x="1612070" y="115252"/>
                      <a:pt x="1679222" y="51848"/>
                      <a:pt x="1678285" y="24362"/>
                    </a:cubicBezTo>
                    <a:cubicBezTo>
                      <a:pt x="1678285" y="10619"/>
                      <a:pt x="1671726" y="5622"/>
                      <a:pt x="1656422" y="0"/>
                    </a:cubicBezTo>
                    <a:close/>
                    <a:moveTo>
                      <a:pt x="341491" y="827063"/>
                    </a:moveTo>
                    <a:cubicBezTo>
                      <a:pt x="341491" y="827063"/>
                      <a:pt x="341491" y="826751"/>
                      <a:pt x="341178" y="826751"/>
                    </a:cubicBezTo>
                    <a:cubicBezTo>
                      <a:pt x="341491" y="826751"/>
                      <a:pt x="341491" y="826751"/>
                      <a:pt x="341491" y="827063"/>
                    </a:cubicBezTo>
                    <a:cubicBezTo>
                      <a:pt x="341803" y="826751"/>
                      <a:pt x="341491" y="826751"/>
                      <a:pt x="341491" y="827063"/>
                    </a:cubicBezTo>
                    <a:close/>
                  </a:path>
                </a:pathLst>
              </a:custGeom>
              <a:solidFill>
                <a:schemeClr val="accent1"/>
              </a:solidFill>
              <a:ln w="312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0A74A486-0A86-22B7-5874-11F0995C229B}"/>
                  </a:ext>
                </a:extLst>
              </p:cNvPr>
              <p:cNvSpPr/>
              <p:nvPr/>
            </p:nvSpPr>
            <p:spPr>
              <a:xfrm>
                <a:off x="9691014" y="4548076"/>
                <a:ext cx="82306" cy="82306"/>
              </a:xfrm>
              <a:custGeom>
                <a:avLst/>
                <a:gdLst>
                  <a:gd name="connsiteX0" fmla="*/ 45601 w 43726"/>
                  <a:gd name="connsiteY0" fmla="*/ 22800 h 43726"/>
                  <a:gd name="connsiteX1" fmla="*/ 22801 w 43726"/>
                  <a:gd name="connsiteY1" fmla="*/ 45601 h 43726"/>
                  <a:gd name="connsiteX2" fmla="*/ 0 w 43726"/>
                  <a:gd name="connsiteY2" fmla="*/ 22800 h 43726"/>
                  <a:gd name="connsiteX3" fmla="*/ 22801 w 43726"/>
                  <a:gd name="connsiteY3" fmla="*/ 0 h 43726"/>
                  <a:gd name="connsiteX4" fmla="*/ 45601 w 43726"/>
                  <a:gd name="connsiteY4" fmla="*/ 22800 h 4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6" h="43726">
                    <a:moveTo>
                      <a:pt x="45601" y="22800"/>
                    </a:moveTo>
                    <a:cubicBezTo>
                      <a:pt x="45601" y="35393"/>
                      <a:pt x="35393" y="45601"/>
                      <a:pt x="22801" y="45601"/>
                    </a:cubicBezTo>
                    <a:cubicBezTo>
                      <a:pt x="10208" y="45601"/>
                      <a:pt x="0" y="35393"/>
                      <a:pt x="0" y="22800"/>
                    </a:cubicBezTo>
                    <a:cubicBezTo>
                      <a:pt x="0" y="10208"/>
                      <a:pt x="10208" y="0"/>
                      <a:pt x="22801" y="0"/>
                    </a:cubicBezTo>
                    <a:cubicBezTo>
                      <a:pt x="35393" y="0"/>
                      <a:pt x="45601" y="10208"/>
                      <a:pt x="45601" y="22800"/>
                    </a:cubicBezTo>
                    <a:close/>
                  </a:path>
                </a:pathLst>
              </a:custGeom>
              <a:solidFill>
                <a:schemeClr val="accent1">
                  <a:lumMod val="75000"/>
                </a:schemeClr>
              </a:solidFill>
              <a:ln w="3122"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699B832A-E449-84CB-3CE6-68D54C491918}"/>
                  </a:ext>
                </a:extLst>
              </p:cNvPr>
              <p:cNvSpPr/>
              <p:nvPr/>
            </p:nvSpPr>
            <p:spPr>
              <a:xfrm>
                <a:off x="6110127" y="5411239"/>
                <a:ext cx="5026529" cy="846574"/>
              </a:xfrm>
              <a:custGeom>
                <a:avLst/>
                <a:gdLst>
                  <a:gd name="connsiteX0" fmla="*/ 2629862 w 2670465"/>
                  <a:gd name="connsiteY0" fmla="*/ 316951 h 449762"/>
                  <a:gd name="connsiteX1" fmla="*/ 1349912 w 2670465"/>
                  <a:gd name="connsiteY1" fmla="*/ 316951 h 449762"/>
                  <a:gd name="connsiteX2" fmla="*/ 1130966 w 2670465"/>
                  <a:gd name="connsiteY2" fmla="*/ 18046 h 449762"/>
                  <a:gd name="connsiteX3" fmla="*/ 1110664 w 2670465"/>
                  <a:gd name="connsiteY3" fmla="*/ 1492 h 449762"/>
                  <a:gd name="connsiteX4" fmla="*/ 1057879 w 2670465"/>
                  <a:gd name="connsiteY4" fmla="*/ 4303 h 449762"/>
                  <a:gd name="connsiteX5" fmla="*/ 495988 w 2670465"/>
                  <a:gd name="connsiteY5" fmla="*/ 142355 h 449762"/>
                  <a:gd name="connsiteX6" fmla="*/ 462256 w 2670465"/>
                  <a:gd name="connsiteY6" fmla="*/ 163907 h 449762"/>
                  <a:gd name="connsiteX7" fmla="*/ 430398 w 2670465"/>
                  <a:gd name="connsiteY7" fmla="*/ 316951 h 449762"/>
                  <a:gd name="connsiteX8" fmla="*/ 42790 w 2670465"/>
                  <a:gd name="connsiteY8" fmla="*/ 316951 h 449762"/>
                  <a:gd name="connsiteX9" fmla="*/ 0 w 2670465"/>
                  <a:gd name="connsiteY9" fmla="*/ 359741 h 449762"/>
                  <a:gd name="connsiteX10" fmla="*/ 0 w 2670465"/>
                  <a:gd name="connsiteY10" fmla="*/ 407528 h 449762"/>
                  <a:gd name="connsiteX11" fmla="*/ 42790 w 2670465"/>
                  <a:gd name="connsiteY11" fmla="*/ 450318 h 449762"/>
                  <a:gd name="connsiteX12" fmla="*/ 2629862 w 2670465"/>
                  <a:gd name="connsiteY12" fmla="*/ 450318 h 449762"/>
                  <a:gd name="connsiteX13" fmla="*/ 2672652 w 2670465"/>
                  <a:gd name="connsiteY13" fmla="*/ 407528 h 449762"/>
                  <a:gd name="connsiteX14" fmla="*/ 2672652 w 2670465"/>
                  <a:gd name="connsiteY14" fmla="*/ 359741 h 449762"/>
                  <a:gd name="connsiteX15" fmla="*/ 2629862 w 2670465"/>
                  <a:gd name="connsiteY15" fmla="*/ 316951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0465" h="449762">
                    <a:moveTo>
                      <a:pt x="2629862" y="316951"/>
                    </a:moveTo>
                    <a:lnTo>
                      <a:pt x="1349912" y="316951"/>
                    </a:lnTo>
                    <a:cubicBezTo>
                      <a:pt x="1291193" y="216691"/>
                      <a:pt x="1208737" y="104250"/>
                      <a:pt x="1130966" y="18046"/>
                    </a:cubicBezTo>
                    <a:cubicBezTo>
                      <a:pt x="1125031" y="11487"/>
                      <a:pt x="1119721" y="4303"/>
                      <a:pt x="1110664" y="1492"/>
                    </a:cubicBezTo>
                    <a:cubicBezTo>
                      <a:pt x="1092861" y="-1631"/>
                      <a:pt x="1079743" y="555"/>
                      <a:pt x="1057879" y="4303"/>
                    </a:cubicBezTo>
                    <a:cubicBezTo>
                      <a:pt x="999472" y="12736"/>
                      <a:pt x="533468" y="127051"/>
                      <a:pt x="495988" y="142355"/>
                    </a:cubicBezTo>
                    <a:cubicBezTo>
                      <a:pt x="484432" y="147040"/>
                      <a:pt x="466004" y="149851"/>
                      <a:pt x="462256" y="163907"/>
                    </a:cubicBezTo>
                    <a:cubicBezTo>
                      <a:pt x="459757" y="176712"/>
                      <a:pt x="444141" y="248862"/>
                      <a:pt x="430398" y="316951"/>
                    </a:cubicBezTo>
                    <a:lnTo>
                      <a:pt x="42790" y="316951"/>
                    </a:lnTo>
                    <a:cubicBezTo>
                      <a:pt x="19365" y="316951"/>
                      <a:pt x="0" y="336315"/>
                      <a:pt x="0" y="359741"/>
                    </a:cubicBezTo>
                    <a:lnTo>
                      <a:pt x="0" y="407528"/>
                    </a:lnTo>
                    <a:cubicBezTo>
                      <a:pt x="0" y="430953"/>
                      <a:pt x="19365" y="450318"/>
                      <a:pt x="42790" y="450318"/>
                    </a:cubicBezTo>
                    <a:lnTo>
                      <a:pt x="2629862" y="450318"/>
                    </a:lnTo>
                    <a:cubicBezTo>
                      <a:pt x="2653287" y="450318"/>
                      <a:pt x="2672652" y="430953"/>
                      <a:pt x="2672652" y="407528"/>
                    </a:cubicBezTo>
                    <a:lnTo>
                      <a:pt x="2672652" y="359741"/>
                    </a:lnTo>
                    <a:cubicBezTo>
                      <a:pt x="2672339" y="336315"/>
                      <a:pt x="2653287" y="316951"/>
                      <a:pt x="2629862" y="316951"/>
                    </a:cubicBezTo>
                    <a:close/>
                  </a:path>
                </a:pathLst>
              </a:custGeom>
              <a:solidFill>
                <a:schemeClr val="accent1"/>
              </a:solidFill>
              <a:ln w="312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62694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40" name="Rectangle 9239">
            <a:extLst>
              <a:ext uri="{FF2B5EF4-FFF2-40B4-BE49-F238E27FC236}">
                <a16:creationId xmlns:a16="http://schemas.microsoft.com/office/drawing/2014/main" xmlns=""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5419959" y="375234"/>
            <a:ext cx="6598605" cy="1783080"/>
          </a:xfrm>
        </p:spPr>
        <p:txBody>
          <a:bodyPr vert="horz" lIns="91440" tIns="45720" rIns="91440" bIns="45720" rtlCol="0" anchor="b">
            <a:normAutofit/>
          </a:bodyPr>
          <a:lstStyle/>
          <a:p>
            <a:r>
              <a:rPr lang="en-US" altLang="en-US" sz="4000" dirty="0"/>
              <a:t>CÔNG TÁC </a:t>
            </a:r>
            <a:br>
              <a:rPr lang="en-US" altLang="en-US" sz="4000" dirty="0"/>
            </a:br>
            <a:r>
              <a:rPr lang="en-US" altLang="en-US" sz="4000" dirty="0"/>
              <a:t>NHA HỌC ĐƯỜNG </a:t>
            </a:r>
            <a:br>
              <a:rPr lang="en-US" altLang="en-US" sz="4000" dirty="0"/>
            </a:br>
            <a:r>
              <a:rPr lang="en-US" altLang="en-US" sz="4000" dirty="0"/>
              <a:t>HIỆN NAY</a:t>
            </a:r>
            <a:endParaRPr lang="en-US" altLang="en-US" sz="4000" b="1" dirty="0"/>
          </a:p>
        </p:txBody>
      </p:sp>
      <p:sp>
        <p:nvSpPr>
          <p:cNvPr id="9242" name="sketchy line">
            <a:extLst>
              <a:ext uri="{FF2B5EF4-FFF2-40B4-BE49-F238E27FC236}">
                <a16:creationId xmlns:a16="http://schemas.microsoft.com/office/drawing/2014/main" xmlns=""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ext Box 3"/>
          <p:cNvSpPr txBox="1">
            <a:spLocks noChangeArrowheads="1"/>
          </p:cNvSpPr>
          <p:nvPr/>
        </p:nvSpPr>
        <p:spPr bwMode="auto">
          <a:xfrm>
            <a:off x="5297761" y="2706624"/>
            <a:ext cx="6598605" cy="34838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a:bodyPr>
          <a:lstStyle>
            <a:lvl1pPr marL="381000" indent="-381000" algn="l">
              <a:tabLst>
                <a:tab pos="381000" algn="l"/>
              </a:tabLst>
              <a:defRPr sz="2400">
                <a:solidFill>
                  <a:schemeClr val="tx1"/>
                </a:solidFill>
                <a:latin typeface="Times New Roman" charset="0"/>
              </a:defRPr>
            </a:lvl1pPr>
            <a:lvl2pPr marL="571500" algn="l">
              <a:tabLst>
                <a:tab pos="381000" algn="l"/>
              </a:tabLst>
              <a:defRPr sz="2400">
                <a:solidFill>
                  <a:schemeClr val="tx1"/>
                </a:solidFill>
                <a:latin typeface="Times New Roman" charset="0"/>
              </a:defRPr>
            </a:lvl2pPr>
            <a:lvl3pPr algn="l">
              <a:tabLst>
                <a:tab pos="381000" algn="l"/>
              </a:tabLst>
              <a:defRPr sz="2400">
                <a:solidFill>
                  <a:schemeClr val="tx1"/>
                </a:solidFill>
                <a:latin typeface="Times New Roman" charset="0"/>
              </a:defRPr>
            </a:lvl3pPr>
            <a:lvl4pPr algn="l">
              <a:tabLst>
                <a:tab pos="381000" algn="l"/>
              </a:tabLst>
              <a:defRPr sz="2400">
                <a:solidFill>
                  <a:schemeClr val="tx1"/>
                </a:solidFill>
                <a:latin typeface="Times New Roman" charset="0"/>
              </a:defRPr>
            </a:lvl4pPr>
            <a:lvl5pPr algn="l">
              <a:tabLst>
                <a:tab pos="381000" algn="l"/>
              </a:tabLst>
              <a:defRPr sz="2400">
                <a:solidFill>
                  <a:schemeClr val="tx1"/>
                </a:solidFill>
                <a:latin typeface="Times New Roman" charset="0"/>
              </a:defRPr>
            </a:lvl5pPr>
            <a:lvl6pPr eaLnBrk="0" fontAlgn="base" hangingPunct="0">
              <a:spcBef>
                <a:spcPct val="0"/>
              </a:spcBef>
              <a:spcAft>
                <a:spcPct val="0"/>
              </a:spcAft>
              <a:tabLst>
                <a:tab pos="381000" algn="l"/>
              </a:tabLst>
              <a:defRPr sz="2400">
                <a:solidFill>
                  <a:schemeClr val="tx1"/>
                </a:solidFill>
                <a:latin typeface="Times New Roman" charset="0"/>
              </a:defRPr>
            </a:lvl6pPr>
            <a:lvl7pPr eaLnBrk="0" fontAlgn="base" hangingPunct="0">
              <a:spcBef>
                <a:spcPct val="0"/>
              </a:spcBef>
              <a:spcAft>
                <a:spcPct val="0"/>
              </a:spcAft>
              <a:tabLst>
                <a:tab pos="381000" algn="l"/>
              </a:tabLst>
              <a:defRPr sz="2400">
                <a:solidFill>
                  <a:schemeClr val="tx1"/>
                </a:solidFill>
                <a:latin typeface="Times New Roman" charset="0"/>
              </a:defRPr>
            </a:lvl7pPr>
            <a:lvl8pPr eaLnBrk="0" fontAlgn="base" hangingPunct="0">
              <a:spcBef>
                <a:spcPct val="0"/>
              </a:spcBef>
              <a:spcAft>
                <a:spcPct val="0"/>
              </a:spcAft>
              <a:tabLst>
                <a:tab pos="381000" algn="l"/>
              </a:tabLst>
              <a:defRPr sz="2400">
                <a:solidFill>
                  <a:schemeClr val="tx1"/>
                </a:solidFill>
                <a:latin typeface="Times New Roman" charset="0"/>
              </a:defRPr>
            </a:lvl8pPr>
            <a:lvl9pPr eaLnBrk="0" fontAlgn="base" hangingPunct="0">
              <a:spcBef>
                <a:spcPct val="0"/>
              </a:spcBef>
              <a:spcAft>
                <a:spcPct val="0"/>
              </a:spcAft>
              <a:tabLst>
                <a:tab pos="381000" algn="l"/>
              </a:tabLst>
              <a:defRPr sz="2400">
                <a:solidFill>
                  <a:schemeClr val="tx1"/>
                </a:solidFill>
                <a:latin typeface="Times New Roman" charset="0"/>
              </a:defRPr>
            </a:lvl9pPr>
          </a:lstStyle>
          <a:p>
            <a:pPr marL="285750" indent="-285750">
              <a:spcBef>
                <a:spcPct val="50000"/>
              </a:spcBef>
              <a:buFont typeface="Wingdings" panose="05000000000000000000" pitchFamily="2" charset="2"/>
              <a:buChar char="ü"/>
            </a:pPr>
            <a:r>
              <a:rPr lang="vi-VN" altLang="en-US" sz="1800" b="1" dirty="0">
                <a:latin typeface="+mj-lt"/>
              </a:rPr>
              <a:t>Do cơ chế pháp lý hiện nay và sự chỉ đạo thực hiện của Ủy ban nhân dân Thành phố, Sở Y tế nên Chương trình Nha học đường chưa thực hiện được </a:t>
            </a:r>
            <a:r>
              <a:rPr lang="en-US" altLang="en-US" sz="1800" b="1" dirty="0" err="1">
                <a:latin typeface="+mj-lt"/>
              </a:rPr>
              <a:t>hai</a:t>
            </a:r>
            <a:r>
              <a:rPr lang="en-US" altLang="en-US" sz="1800" b="1" dirty="0">
                <a:latin typeface="+mj-lt"/>
              </a:rPr>
              <a:t> n</a:t>
            </a:r>
            <a:r>
              <a:rPr lang="vi-VN" altLang="en-US" sz="1800" b="1" dirty="0">
                <a:latin typeface="+mj-lt"/>
              </a:rPr>
              <a:t>ội dung</a:t>
            </a:r>
            <a:r>
              <a:rPr lang="en-US" altLang="en-US" sz="1800" b="1" dirty="0">
                <a:latin typeface="+mj-lt"/>
              </a:rPr>
              <a:t> 3 </a:t>
            </a:r>
            <a:r>
              <a:rPr lang="en-US" altLang="en-US" sz="1800" b="1" dirty="0" err="1">
                <a:latin typeface="+mj-lt"/>
              </a:rPr>
              <a:t>và</a:t>
            </a:r>
            <a:r>
              <a:rPr lang="en-US" altLang="en-US" sz="1800" b="1" dirty="0">
                <a:latin typeface="+mj-lt"/>
              </a:rPr>
              <a:t> 4</a:t>
            </a:r>
            <a:r>
              <a:rPr lang="vi-VN" altLang="en-US" sz="1800" b="1" dirty="0">
                <a:latin typeface="+mj-lt"/>
              </a:rPr>
              <a:t>:</a:t>
            </a:r>
          </a:p>
          <a:p>
            <a:pPr marL="819150" lvl="2" indent="-285750">
              <a:spcBef>
                <a:spcPct val="50000"/>
              </a:spcBef>
              <a:buFont typeface="Arial" panose="020B0604020202020204" pitchFamily="34" charset="0"/>
              <a:buChar char="•"/>
            </a:pPr>
            <a:r>
              <a:rPr lang="vi-VN" sz="1800" dirty="0">
                <a:latin typeface="+mj-lt"/>
              </a:rPr>
              <a:t>Khám định kỳ và điều trị sớm các bệnh về răng miệng tại trường học</a:t>
            </a:r>
            <a:r>
              <a:rPr lang="en-US" sz="1800" dirty="0">
                <a:latin typeface="+mj-lt"/>
              </a:rPr>
              <a:t>.</a:t>
            </a:r>
            <a:endParaRPr lang="vi-VN" sz="1800" dirty="0">
              <a:latin typeface="+mj-lt"/>
            </a:endParaRPr>
          </a:p>
          <a:p>
            <a:pPr marL="819150" lvl="2" indent="-285750">
              <a:spcBef>
                <a:spcPct val="50000"/>
              </a:spcBef>
              <a:buFont typeface="Arial" panose="020B0604020202020204" pitchFamily="34" charset="0"/>
              <a:buChar char="•"/>
            </a:pPr>
            <a:r>
              <a:rPr lang="vi-VN" sz="1800" dirty="0">
                <a:latin typeface="+mj-lt"/>
              </a:rPr>
              <a:t>Trám bít hố rãnh dự phòng sâu răng bằng Sealant</a:t>
            </a:r>
            <a:r>
              <a:rPr lang="en-US" sz="1800" dirty="0">
                <a:latin typeface="+mj-lt"/>
              </a:rPr>
              <a:t>.</a:t>
            </a:r>
            <a:endParaRPr lang="vi-VN" sz="1800" dirty="0">
              <a:latin typeface="+mj-lt"/>
            </a:endParaRPr>
          </a:p>
          <a:p>
            <a:pPr marL="285750" indent="-285750">
              <a:spcBef>
                <a:spcPct val="50000"/>
              </a:spcBef>
              <a:buFont typeface="Wingdings" panose="05000000000000000000" pitchFamily="2" charset="2"/>
              <a:buChar char="ü"/>
            </a:pPr>
            <a:r>
              <a:rPr lang="vi-VN" altLang="en-US" sz="1800" b="1" dirty="0">
                <a:latin typeface="+mj-lt"/>
              </a:rPr>
              <a:t>Hiện nay Chương trình nha học đường thực hiện chú trọng thực hiện </a:t>
            </a:r>
            <a:r>
              <a:rPr lang="en-US" altLang="en-US" sz="1800" b="1" dirty="0" err="1">
                <a:latin typeface="+mj-lt"/>
              </a:rPr>
              <a:t>hai</a:t>
            </a:r>
            <a:r>
              <a:rPr lang="vi-VN" altLang="en-US" sz="1800" b="1" dirty="0">
                <a:latin typeface="+mj-lt"/>
              </a:rPr>
              <a:t> nội dung</a:t>
            </a:r>
            <a:r>
              <a:rPr lang="en-US" altLang="en-US" sz="1800" b="1" dirty="0">
                <a:latin typeface="+mj-lt"/>
              </a:rPr>
              <a:t> 1 </a:t>
            </a:r>
            <a:r>
              <a:rPr lang="en-US" altLang="en-US" sz="1800" b="1" dirty="0" err="1">
                <a:latin typeface="+mj-lt"/>
              </a:rPr>
              <a:t>và</a:t>
            </a:r>
            <a:r>
              <a:rPr lang="en-US" altLang="en-US" sz="1800" b="1" dirty="0">
                <a:latin typeface="+mj-lt"/>
              </a:rPr>
              <a:t> 2</a:t>
            </a:r>
            <a:r>
              <a:rPr lang="vi-VN" altLang="en-US" sz="1800" b="1" dirty="0">
                <a:latin typeface="+mj-lt"/>
              </a:rPr>
              <a:t>:</a:t>
            </a:r>
          </a:p>
          <a:p>
            <a:pPr marL="819150" lvl="2" indent="-285750">
              <a:spcBef>
                <a:spcPct val="50000"/>
              </a:spcBef>
              <a:buFont typeface="Arial" panose="020B0604020202020204" pitchFamily="34" charset="0"/>
              <a:buChar char="•"/>
            </a:pPr>
            <a:r>
              <a:rPr lang="vi-VN" sz="1800" dirty="0">
                <a:latin typeface="+mj-lt"/>
              </a:rPr>
              <a:t>Giáo dục vệ sinh răng miệng</a:t>
            </a:r>
            <a:r>
              <a:rPr lang="en-US" sz="1800" dirty="0">
                <a:latin typeface="+mj-lt"/>
              </a:rPr>
              <a:t>.</a:t>
            </a:r>
            <a:endParaRPr lang="vi-VN" sz="1800" dirty="0">
              <a:latin typeface="+mj-lt"/>
            </a:endParaRPr>
          </a:p>
          <a:p>
            <a:pPr marL="819150" lvl="2" indent="-285750">
              <a:spcBef>
                <a:spcPct val="50000"/>
              </a:spcBef>
              <a:buFont typeface="Arial" panose="020B0604020202020204" pitchFamily="34" charset="0"/>
              <a:buChar char="•"/>
            </a:pPr>
            <a:r>
              <a:rPr lang="vi-VN" altLang="en-US" sz="1800" dirty="0">
                <a:latin typeface="+mj-lt"/>
              </a:rPr>
              <a:t>C</a:t>
            </a:r>
            <a:r>
              <a:rPr lang="vi-VN" sz="1800" dirty="0">
                <a:latin typeface="+mj-lt"/>
              </a:rPr>
              <a:t>hải răng với kem có fluor hàng</a:t>
            </a:r>
            <a:r>
              <a:rPr lang="en-US" sz="1800" dirty="0">
                <a:latin typeface="+mj-lt"/>
              </a:rPr>
              <a:t> </a:t>
            </a:r>
            <a:r>
              <a:rPr lang="vi-VN" sz="1800" dirty="0">
                <a:latin typeface="+mj-lt"/>
              </a:rPr>
              <a:t>tuần</a:t>
            </a:r>
            <a:r>
              <a:rPr lang="en-US" sz="1800" dirty="0">
                <a:latin typeface="+mj-lt"/>
              </a:rPr>
              <a:t>.</a:t>
            </a:r>
            <a:endParaRPr lang="en-US" altLang="en-US" sz="1800" b="1" dirty="0">
              <a:latin typeface="+mj-lt"/>
            </a:endParaRPr>
          </a:p>
        </p:txBody>
      </p:sp>
      <p:grpSp>
        <p:nvGrpSpPr>
          <p:cNvPr id="2" name="Graphic 57">
            <a:extLst>
              <a:ext uri="{FF2B5EF4-FFF2-40B4-BE49-F238E27FC236}">
                <a16:creationId xmlns:a16="http://schemas.microsoft.com/office/drawing/2014/main" xmlns="" id="{65F70010-D625-5BE6-6C17-3D06F0A28806}"/>
              </a:ext>
            </a:extLst>
          </p:cNvPr>
          <p:cNvGrpSpPr/>
          <p:nvPr/>
        </p:nvGrpSpPr>
        <p:grpSpPr>
          <a:xfrm>
            <a:off x="736733" y="2037939"/>
            <a:ext cx="973838" cy="4327770"/>
            <a:chOff x="1579977" y="960685"/>
            <a:chExt cx="1250472" cy="5467034"/>
          </a:xfrm>
        </p:grpSpPr>
        <p:sp>
          <p:nvSpPr>
            <p:cNvPr id="3" name="Graphic 57">
              <a:extLst>
                <a:ext uri="{FF2B5EF4-FFF2-40B4-BE49-F238E27FC236}">
                  <a16:creationId xmlns:a16="http://schemas.microsoft.com/office/drawing/2014/main" xmlns="" id="{B2C7ADCC-395C-CDEA-6686-61FF43B24A88}"/>
                </a:ext>
              </a:extLst>
            </p:cNvPr>
            <p:cNvSpPr/>
            <p:nvPr/>
          </p:nvSpPr>
          <p:spPr>
            <a:xfrm>
              <a:off x="1650424" y="6027559"/>
              <a:ext cx="798348" cy="400160"/>
            </a:xfrm>
            <a:custGeom>
              <a:avLst/>
              <a:gdLst>
                <a:gd name="connsiteX0" fmla="*/ 27131 w 798348"/>
                <a:gd name="connsiteY0" fmla="*/ 76873 h 400160"/>
                <a:gd name="connsiteX1" fmla="*/ 76624 w 798348"/>
                <a:gd name="connsiteY1" fmla="*/ 133224 h 400160"/>
                <a:gd name="connsiteX2" fmla="*/ 105540 w 798348"/>
                <a:gd name="connsiteY2" fmla="*/ 137010 h 400160"/>
                <a:gd name="connsiteX3" fmla="*/ 464060 w 798348"/>
                <a:gd name="connsiteY3" fmla="*/ 0 h 400160"/>
                <a:gd name="connsiteX4" fmla="*/ 591961 w 798348"/>
                <a:gd name="connsiteY4" fmla="*/ 131688 h 400160"/>
                <a:gd name="connsiteX5" fmla="*/ 706145 w 798348"/>
                <a:gd name="connsiteY5" fmla="*/ 175089 h 400160"/>
                <a:gd name="connsiteX6" fmla="*/ 761729 w 798348"/>
                <a:gd name="connsiteY6" fmla="*/ 203238 h 400160"/>
                <a:gd name="connsiteX7" fmla="*/ 777696 w 798348"/>
                <a:gd name="connsiteY7" fmla="*/ 318190 h 400160"/>
                <a:gd name="connsiteX8" fmla="*/ 652867 w 798348"/>
                <a:gd name="connsiteY8" fmla="*/ 387491 h 400160"/>
                <a:gd name="connsiteX9" fmla="*/ 496817 w 798348"/>
                <a:gd name="connsiteY9" fmla="*/ 392813 h 400160"/>
                <a:gd name="connsiteX10" fmla="*/ 343785 w 798348"/>
                <a:gd name="connsiteY10" fmla="*/ 339535 h 400160"/>
                <a:gd name="connsiteX11" fmla="*/ 203702 w 798348"/>
                <a:gd name="connsiteY11" fmla="*/ 283183 h 400160"/>
                <a:gd name="connsiteX12" fmla="*/ 148887 w 798348"/>
                <a:gd name="connsiteY12" fmla="*/ 269466 h 400160"/>
                <a:gd name="connsiteX13" fmla="*/ 77337 w 798348"/>
                <a:gd name="connsiteY13" fmla="*/ 249658 h 400160"/>
                <a:gd name="connsiteX14" fmla="*/ 46884 w 798348"/>
                <a:gd name="connsiteY14" fmla="*/ 238245 h 400160"/>
                <a:gd name="connsiteX15" fmla="*/ 1946 w 798348"/>
                <a:gd name="connsiteY15" fmla="*/ 152977 h 400160"/>
                <a:gd name="connsiteX16" fmla="*/ 27131 w 798348"/>
                <a:gd name="connsiteY16" fmla="*/ 76873 h 400160"/>
                <a:gd name="connsiteX17" fmla="*/ 27131 w 798348"/>
                <a:gd name="connsiteY17" fmla="*/ 76873 h 40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8348" h="400160">
                  <a:moveTo>
                    <a:pt x="27131" y="76873"/>
                  </a:moveTo>
                  <a:cubicBezTo>
                    <a:pt x="45403" y="92840"/>
                    <a:pt x="55280" y="121043"/>
                    <a:pt x="76624" y="133224"/>
                  </a:cubicBezTo>
                  <a:cubicBezTo>
                    <a:pt x="86500" y="139314"/>
                    <a:pt x="94896" y="140851"/>
                    <a:pt x="105540" y="137010"/>
                  </a:cubicBezTo>
                  <a:cubicBezTo>
                    <a:pt x="225047" y="91358"/>
                    <a:pt x="344553" y="45652"/>
                    <a:pt x="464060" y="0"/>
                  </a:cubicBezTo>
                  <a:cubicBezTo>
                    <a:pt x="483100" y="66996"/>
                    <a:pt x="528751" y="107325"/>
                    <a:pt x="591961" y="131688"/>
                  </a:cubicBezTo>
                  <a:cubicBezTo>
                    <a:pt x="630041" y="146173"/>
                    <a:pt x="668066" y="160604"/>
                    <a:pt x="706145" y="175089"/>
                  </a:cubicBezTo>
                  <a:cubicBezTo>
                    <a:pt x="725953" y="182716"/>
                    <a:pt x="744225" y="191825"/>
                    <a:pt x="761729" y="203238"/>
                  </a:cubicBezTo>
                  <a:cubicBezTo>
                    <a:pt x="803594" y="232922"/>
                    <a:pt x="810453" y="278574"/>
                    <a:pt x="777696" y="318190"/>
                  </a:cubicBezTo>
                  <a:cubicBezTo>
                    <a:pt x="745707" y="357751"/>
                    <a:pt x="700055" y="374541"/>
                    <a:pt x="652867" y="387491"/>
                  </a:cubicBezTo>
                  <a:cubicBezTo>
                    <a:pt x="603374" y="401208"/>
                    <a:pt x="547078" y="404994"/>
                    <a:pt x="496817" y="392813"/>
                  </a:cubicBezTo>
                  <a:cubicBezTo>
                    <a:pt x="444307" y="379864"/>
                    <a:pt x="394046" y="359342"/>
                    <a:pt x="343785" y="339535"/>
                  </a:cubicBezTo>
                  <a:cubicBezTo>
                    <a:pt x="297365" y="320495"/>
                    <a:pt x="250177" y="301455"/>
                    <a:pt x="203702" y="283183"/>
                  </a:cubicBezTo>
                  <a:cubicBezTo>
                    <a:pt x="185431" y="275556"/>
                    <a:pt x="167927" y="274788"/>
                    <a:pt x="148887" y="269466"/>
                  </a:cubicBezTo>
                  <a:cubicBezTo>
                    <a:pt x="125293" y="263375"/>
                    <a:pt x="101699" y="256516"/>
                    <a:pt x="77337" y="249658"/>
                  </a:cubicBezTo>
                  <a:cubicBezTo>
                    <a:pt x="66692" y="246585"/>
                    <a:pt x="56761" y="242799"/>
                    <a:pt x="46884" y="238245"/>
                  </a:cubicBezTo>
                  <a:cubicBezTo>
                    <a:pt x="8805" y="221509"/>
                    <a:pt x="-5626" y="194075"/>
                    <a:pt x="1946" y="152977"/>
                  </a:cubicBezTo>
                  <a:cubicBezTo>
                    <a:pt x="5842" y="130151"/>
                    <a:pt x="19559" y="98217"/>
                    <a:pt x="27131" y="76873"/>
                  </a:cubicBezTo>
                  <a:lnTo>
                    <a:pt x="27131" y="76873"/>
                  </a:lnTo>
                  <a:close/>
                </a:path>
              </a:pathLst>
            </a:custGeom>
            <a:solidFill>
              <a:srgbClr val="B9C2CD"/>
            </a:solidFill>
            <a:ln w="5473" cap="flat">
              <a:noFill/>
              <a:prstDash val="solid"/>
              <a:miter/>
            </a:ln>
          </p:spPr>
          <p:txBody>
            <a:bodyPr rtlCol="0" anchor="ctr"/>
            <a:lstStyle/>
            <a:p>
              <a:endParaRPr lang="en-US"/>
            </a:p>
          </p:txBody>
        </p:sp>
        <p:sp>
          <p:nvSpPr>
            <p:cNvPr id="4" name="Graphic 57">
              <a:extLst>
                <a:ext uri="{FF2B5EF4-FFF2-40B4-BE49-F238E27FC236}">
                  <a16:creationId xmlns:a16="http://schemas.microsoft.com/office/drawing/2014/main" xmlns="" id="{45CEB9BE-8C0E-43A9-4897-FB37BDBFA51E}"/>
                </a:ext>
              </a:extLst>
            </p:cNvPr>
            <p:cNvSpPr/>
            <p:nvPr/>
          </p:nvSpPr>
          <p:spPr>
            <a:xfrm>
              <a:off x="2019855" y="6045112"/>
              <a:ext cx="534347" cy="220050"/>
            </a:xfrm>
            <a:custGeom>
              <a:avLst/>
              <a:gdLst>
                <a:gd name="connsiteX0" fmla="*/ 2412 w 534347"/>
                <a:gd name="connsiteY0" fmla="*/ 219699 h 220050"/>
                <a:gd name="connsiteX1" fmla="*/ 6198 w 534347"/>
                <a:gd name="connsiteY1" fmla="*/ 181564 h 220050"/>
                <a:gd name="connsiteX2" fmla="*/ 35169 w 534347"/>
                <a:gd name="connsiteY2" fmla="*/ 167847 h 220050"/>
                <a:gd name="connsiteX3" fmla="*/ 125814 w 534347"/>
                <a:gd name="connsiteY3" fmla="*/ 117476 h 220050"/>
                <a:gd name="connsiteX4" fmla="*/ 230176 w 534347"/>
                <a:gd name="connsiteY4" fmla="*/ 0 h 220050"/>
                <a:gd name="connsiteX5" fmla="*/ 389408 w 534347"/>
                <a:gd name="connsiteY5" fmla="*/ 52620 h 220050"/>
                <a:gd name="connsiteX6" fmla="*/ 470177 w 534347"/>
                <a:gd name="connsiteY6" fmla="*/ 59479 h 220050"/>
                <a:gd name="connsiteX7" fmla="*/ 532619 w 534347"/>
                <a:gd name="connsiteY7" fmla="*/ 160165 h 220050"/>
                <a:gd name="connsiteX8" fmla="*/ 371850 w 534347"/>
                <a:gd name="connsiteY8" fmla="*/ 219644 h 220050"/>
                <a:gd name="connsiteX9" fmla="*/ 144854 w 534347"/>
                <a:gd name="connsiteY9" fmla="*/ 211249 h 220050"/>
                <a:gd name="connsiteX10" fmla="*/ 2412 w 534347"/>
                <a:gd name="connsiteY10" fmla="*/ 219699 h 220050"/>
                <a:gd name="connsiteX11" fmla="*/ 2412 w 534347"/>
                <a:gd name="connsiteY11" fmla="*/ 219699 h 22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347" h="220050">
                  <a:moveTo>
                    <a:pt x="2412" y="219699"/>
                  </a:moveTo>
                  <a:cubicBezTo>
                    <a:pt x="-2143" y="209767"/>
                    <a:pt x="107" y="188423"/>
                    <a:pt x="6198" y="181564"/>
                  </a:cubicBezTo>
                  <a:cubicBezTo>
                    <a:pt x="11520" y="175474"/>
                    <a:pt x="29792" y="169383"/>
                    <a:pt x="35169" y="167847"/>
                  </a:cubicBezTo>
                  <a:cubicBezTo>
                    <a:pt x="70999" y="160220"/>
                    <a:pt x="97611" y="138876"/>
                    <a:pt x="125814" y="117476"/>
                  </a:cubicBezTo>
                  <a:cubicBezTo>
                    <a:pt x="170752" y="83128"/>
                    <a:pt x="195883" y="43457"/>
                    <a:pt x="230176" y="0"/>
                  </a:cubicBezTo>
                  <a:cubicBezTo>
                    <a:pt x="280437" y="41975"/>
                    <a:pt x="325375" y="53388"/>
                    <a:pt x="389408" y="52620"/>
                  </a:cubicBezTo>
                  <a:cubicBezTo>
                    <a:pt x="416075" y="52620"/>
                    <a:pt x="443510" y="51852"/>
                    <a:pt x="470177" y="59479"/>
                  </a:cubicBezTo>
                  <a:cubicBezTo>
                    <a:pt x="513579" y="71660"/>
                    <a:pt x="541782" y="115940"/>
                    <a:pt x="532619" y="160165"/>
                  </a:cubicBezTo>
                  <a:cubicBezTo>
                    <a:pt x="518901" y="228807"/>
                    <a:pt x="424415" y="219644"/>
                    <a:pt x="371850" y="219644"/>
                  </a:cubicBezTo>
                  <a:cubicBezTo>
                    <a:pt x="296404" y="218876"/>
                    <a:pt x="220245" y="211249"/>
                    <a:pt x="144854" y="211249"/>
                  </a:cubicBezTo>
                  <a:cubicBezTo>
                    <a:pt x="96129" y="210535"/>
                    <a:pt x="52672" y="216626"/>
                    <a:pt x="2412" y="219699"/>
                  </a:cubicBezTo>
                  <a:lnTo>
                    <a:pt x="2412" y="219699"/>
                  </a:lnTo>
                  <a:close/>
                </a:path>
              </a:pathLst>
            </a:custGeom>
            <a:solidFill>
              <a:srgbClr val="B9C2CD"/>
            </a:solidFill>
            <a:ln w="5473" cap="flat">
              <a:noFill/>
              <a:prstDash val="solid"/>
              <a:miter/>
            </a:ln>
          </p:spPr>
          <p:txBody>
            <a:bodyPr rtlCol="0" anchor="ctr"/>
            <a:lstStyle/>
            <a:p>
              <a:endParaRPr lang="en-US"/>
            </a:p>
          </p:txBody>
        </p:sp>
        <p:sp>
          <p:nvSpPr>
            <p:cNvPr id="5" name="Graphic 57">
              <a:extLst>
                <a:ext uri="{FF2B5EF4-FFF2-40B4-BE49-F238E27FC236}">
                  <a16:creationId xmlns:a16="http://schemas.microsoft.com/office/drawing/2014/main" xmlns="" id="{BB4A92D9-CC32-1E2A-5ACE-D29CE6E2F882}"/>
                </a:ext>
              </a:extLst>
            </p:cNvPr>
            <p:cNvSpPr/>
            <p:nvPr/>
          </p:nvSpPr>
          <p:spPr>
            <a:xfrm>
              <a:off x="1579977" y="1732934"/>
              <a:ext cx="1250472" cy="4563994"/>
            </a:xfrm>
            <a:custGeom>
              <a:avLst/>
              <a:gdLst>
                <a:gd name="connsiteX0" fmla="*/ 488965 w 1250472"/>
                <a:gd name="connsiteY0" fmla="*/ 4460817 h 4563994"/>
                <a:gd name="connsiteX1" fmla="*/ 248799 w 1250472"/>
                <a:gd name="connsiteY1" fmla="*/ 4513821 h 4563994"/>
                <a:gd name="connsiteX2" fmla="*/ 156563 w 1250472"/>
                <a:gd name="connsiteY2" fmla="*/ 4549651 h 4563994"/>
                <a:gd name="connsiteX3" fmla="*/ 115411 w 1250472"/>
                <a:gd name="connsiteY3" fmla="*/ 4563369 h 4563994"/>
                <a:gd name="connsiteX4" fmla="*/ 55164 w 1250472"/>
                <a:gd name="connsiteY4" fmla="*/ 4504713 h 4563994"/>
                <a:gd name="connsiteX5" fmla="*/ 46769 w 1250472"/>
                <a:gd name="connsiteY5" fmla="*/ 4382847 h 4563994"/>
                <a:gd name="connsiteX6" fmla="*/ 87153 w 1250472"/>
                <a:gd name="connsiteY6" fmla="*/ 4222079 h 4563994"/>
                <a:gd name="connsiteX7" fmla="*/ 88689 w 1250472"/>
                <a:gd name="connsiteY7" fmla="*/ 4201502 h 4563994"/>
                <a:gd name="connsiteX8" fmla="*/ 89457 w 1250472"/>
                <a:gd name="connsiteY8" fmla="*/ 4126824 h 4563994"/>
                <a:gd name="connsiteX9" fmla="*/ 87921 w 1250472"/>
                <a:gd name="connsiteY9" fmla="*/ 3988168 h 4563994"/>
                <a:gd name="connsiteX10" fmla="*/ 90226 w 1250472"/>
                <a:gd name="connsiteY10" fmla="*/ 3972914 h 4563994"/>
                <a:gd name="connsiteX11" fmla="*/ 92530 w 1250472"/>
                <a:gd name="connsiteY11" fmla="*/ 3959197 h 4563994"/>
                <a:gd name="connsiteX12" fmla="*/ 93298 w 1250472"/>
                <a:gd name="connsiteY12" fmla="*/ 3947784 h 4563994"/>
                <a:gd name="connsiteX13" fmla="*/ 108552 w 1250472"/>
                <a:gd name="connsiteY13" fmla="*/ 3822077 h 4563994"/>
                <a:gd name="connsiteX14" fmla="*/ 115411 w 1250472"/>
                <a:gd name="connsiteY14" fmla="*/ 3642269 h 4563994"/>
                <a:gd name="connsiteX15" fmla="*/ 116179 w 1250472"/>
                <a:gd name="connsiteY15" fmla="*/ 3630088 h 4563994"/>
                <a:gd name="connsiteX16" fmla="*/ 116947 w 1250472"/>
                <a:gd name="connsiteY16" fmla="*/ 3140978 h 4563994"/>
                <a:gd name="connsiteX17" fmla="*/ 118484 w 1250472"/>
                <a:gd name="connsiteY17" fmla="*/ 3172967 h 4563994"/>
                <a:gd name="connsiteX18" fmla="*/ 124574 w 1250472"/>
                <a:gd name="connsiteY18" fmla="*/ 2997000 h 4563994"/>
                <a:gd name="connsiteX19" fmla="*/ 139060 w 1250472"/>
                <a:gd name="connsiteY19" fmla="*/ 2865971 h 4563994"/>
                <a:gd name="connsiteX20" fmla="*/ 197770 w 1250472"/>
                <a:gd name="connsiteY20" fmla="*/ 2475133 h 4563994"/>
                <a:gd name="connsiteX21" fmla="*/ 195466 w 1250472"/>
                <a:gd name="connsiteY21" fmla="*/ 2411923 h 4563994"/>
                <a:gd name="connsiteX22" fmla="*/ 142078 w 1250472"/>
                <a:gd name="connsiteY22" fmla="*/ 2223006 h 4563994"/>
                <a:gd name="connsiteX23" fmla="*/ 126824 w 1250472"/>
                <a:gd name="connsiteY23" fmla="*/ 2001332 h 4563994"/>
                <a:gd name="connsiteX24" fmla="*/ 158100 w 1250472"/>
                <a:gd name="connsiteY24" fmla="*/ 1906078 h 4563994"/>
                <a:gd name="connsiteX25" fmla="*/ 203093 w 1250472"/>
                <a:gd name="connsiteY25" fmla="*/ 1412414 h 4563994"/>
                <a:gd name="connsiteX26" fmla="*/ 134506 w 1250472"/>
                <a:gd name="connsiteY26" fmla="*/ 1060424 h 4563994"/>
                <a:gd name="connsiteX27" fmla="*/ 349 w 1250472"/>
                <a:gd name="connsiteY27" fmla="*/ 501246 h 4563994"/>
                <a:gd name="connsiteX28" fmla="*/ 49128 w 1250472"/>
                <a:gd name="connsiteY28" fmla="*/ 265086 h 4563994"/>
                <a:gd name="connsiteX29" fmla="*/ 166550 w 1250472"/>
                <a:gd name="connsiteY29" fmla="*/ 131752 h 4563994"/>
                <a:gd name="connsiteX30" fmla="*/ 187126 w 1250472"/>
                <a:gd name="connsiteY30" fmla="*/ 102013 h 4563994"/>
                <a:gd name="connsiteX31" fmla="*/ 213792 w 1250472"/>
                <a:gd name="connsiteY31" fmla="*/ 10600 h 4563994"/>
                <a:gd name="connsiteX32" fmla="*/ 390638 w 1250472"/>
                <a:gd name="connsiteY32" fmla="*/ 31176 h 4563994"/>
                <a:gd name="connsiteX33" fmla="*/ 591900 w 1250472"/>
                <a:gd name="connsiteY33" fmla="*/ 114962 h 4563994"/>
                <a:gd name="connsiteX34" fmla="*/ 625426 w 1250472"/>
                <a:gd name="connsiteY34" fmla="*/ 166759 h 4563994"/>
                <a:gd name="connsiteX35" fmla="*/ 723753 w 1250472"/>
                <a:gd name="connsiteY35" fmla="*/ 233810 h 4563994"/>
                <a:gd name="connsiteX36" fmla="*/ 739775 w 1250472"/>
                <a:gd name="connsiteY36" fmla="*/ 250545 h 4563994"/>
                <a:gd name="connsiteX37" fmla="*/ 1008143 w 1250472"/>
                <a:gd name="connsiteY37" fmla="*/ 613948 h 4563994"/>
                <a:gd name="connsiteX38" fmla="*/ 1154536 w 1250472"/>
                <a:gd name="connsiteY38" fmla="*/ 749532 h 4563994"/>
                <a:gd name="connsiteX39" fmla="*/ 1217801 w 1250472"/>
                <a:gd name="connsiteY39" fmla="*/ 822673 h 4563994"/>
                <a:gd name="connsiteX40" fmla="*/ 1249845 w 1250472"/>
                <a:gd name="connsiteY40" fmla="*/ 936967 h 4563994"/>
                <a:gd name="connsiteX41" fmla="*/ 1200297 w 1250472"/>
                <a:gd name="connsiteY41" fmla="*/ 1042866 h 4563994"/>
                <a:gd name="connsiteX42" fmla="*/ 1070695 w 1250472"/>
                <a:gd name="connsiteY42" fmla="*/ 1111453 h 4563994"/>
                <a:gd name="connsiteX43" fmla="*/ 1050118 w 1250472"/>
                <a:gd name="connsiteY43" fmla="*/ 1131261 h 4563994"/>
                <a:gd name="connsiteX44" fmla="*/ 1011216 w 1250472"/>
                <a:gd name="connsiteY44" fmla="*/ 1228765 h 4563994"/>
                <a:gd name="connsiteX45" fmla="*/ 1009679 w 1250472"/>
                <a:gd name="connsiteY45" fmla="*/ 1282866 h 4563994"/>
                <a:gd name="connsiteX46" fmla="*/ 1019611 w 1250472"/>
                <a:gd name="connsiteY46" fmla="*/ 1519794 h 4563994"/>
                <a:gd name="connsiteX47" fmla="*/ 1021147 w 1250472"/>
                <a:gd name="connsiteY47" fmla="*/ 1507613 h 4563994"/>
                <a:gd name="connsiteX48" fmla="*/ 1044796 w 1250472"/>
                <a:gd name="connsiteY48" fmla="*/ 1911400 h 4563994"/>
                <a:gd name="connsiteX49" fmla="*/ 1044796 w 1250472"/>
                <a:gd name="connsiteY49" fmla="*/ 1920564 h 4563994"/>
                <a:gd name="connsiteX50" fmla="*/ 1042491 w 1250472"/>
                <a:gd name="connsiteY50" fmla="*/ 1954857 h 4563994"/>
                <a:gd name="connsiteX51" fmla="*/ 964741 w 1250472"/>
                <a:gd name="connsiteY51" fmla="*/ 1973897 h 4563994"/>
                <a:gd name="connsiteX52" fmla="*/ 950255 w 1250472"/>
                <a:gd name="connsiteY52" fmla="*/ 1990632 h 4563994"/>
                <a:gd name="connsiteX53" fmla="*/ 912121 w 1250472"/>
                <a:gd name="connsiteY53" fmla="*/ 2509427 h 4563994"/>
                <a:gd name="connsiteX54" fmla="*/ 858732 w 1250472"/>
                <a:gd name="connsiteY54" fmla="*/ 3009949 h 4563994"/>
                <a:gd name="connsiteX55" fmla="*/ 708554 w 1250472"/>
                <a:gd name="connsiteY55" fmla="*/ 3633874 h 4563994"/>
                <a:gd name="connsiteX56" fmla="*/ 668170 w 1250472"/>
                <a:gd name="connsiteY56" fmla="*/ 3823559 h 4563994"/>
                <a:gd name="connsiteX57" fmla="*/ 644521 w 1250472"/>
                <a:gd name="connsiteY57" fmla="*/ 4072284 h 4563994"/>
                <a:gd name="connsiteX58" fmla="*/ 652916 w 1250472"/>
                <a:gd name="connsiteY58" fmla="*/ 4095164 h 4563994"/>
                <a:gd name="connsiteX59" fmla="*/ 734452 w 1250472"/>
                <a:gd name="connsiteY59" fmla="*/ 4235686 h 4563994"/>
                <a:gd name="connsiteX60" fmla="*/ 739775 w 1250472"/>
                <a:gd name="connsiteY60" fmla="*/ 4264657 h 4563994"/>
                <a:gd name="connsiteX61" fmla="*/ 738238 w 1250472"/>
                <a:gd name="connsiteY61" fmla="*/ 4270748 h 4563994"/>
                <a:gd name="connsiteX62" fmla="*/ 725289 w 1250472"/>
                <a:gd name="connsiteY62" fmla="*/ 4298183 h 4563994"/>
                <a:gd name="connsiteX63" fmla="*/ 566715 w 1250472"/>
                <a:gd name="connsiteY63" fmla="*/ 4436071 h 4563994"/>
                <a:gd name="connsiteX64" fmla="*/ 528581 w 1250472"/>
                <a:gd name="connsiteY64" fmla="*/ 4447484 h 4563994"/>
                <a:gd name="connsiteX65" fmla="*/ 517881 w 1250472"/>
                <a:gd name="connsiteY65" fmla="*/ 4453574 h 4563994"/>
                <a:gd name="connsiteX66" fmla="*/ 488965 w 1250472"/>
                <a:gd name="connsiteY66" fmla="*/ 4460817 h 456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0472" h="4563994">
                  <a:moveTo>
                    <a:pt x="488965" y="4460817"/>
                  </a:moveTo>
                  <a:cubicBezTo>
                    <a:pt x="402819" y="4492806"/>
                    <a:pt x="334945" y="4481064"/>
                    <a:pt x="248799" y="4513821"/>
                  </a:cubicBezTo>
                  <a:cubicBezTo>
                    <a:pt x="223669" y="4523698"/>
                    <a:pt x="180925" y="4539720"/>
                    <a:pt x="156563" y="4549651"/>
                  </a:cubicBezTo>
                  <a:cubicBezTo>
                    <a:pt x="148936" y="4552669"/>
                    <a:pt x="123038" y="4567155"/>
                    <a:pt x="115411" y="4563369"/>
                  </a:cubicBezTo>
                  <a:cubicBezTo>
                    <a:pt x="87976" y="4550419"/>
                    <a:pt x="67400" y="4535166"/>
                    <a:pt x="55164" y="4504713"/>
                  </a:cubicBezTo>
                  <a:cubicBezTo>
                    <a:pt x="25424" y="4465097"/>
                    <a:pt x="33819" y="4427017"/>
                    <a:pt x="46769" y="4382847"/>
                  </a:cubicBezTo>
                  <a:cubicBezTo>
                    <a:pt x="62023" y="4329513"/>
                    <a:pt x="81831" y="4277716"/>
                    <a:pt x="87153" y="4222079"/>
                  </a:cubicBezTo>
                  <a:cubicBezTo>
                    <a:pt x="87921" y="4215220"/>
                    <a:pt x="87921" y="4208361"/>
                    <a:pt x="88689" y="4201502"/>
                  </a:cubicBezTo>
                  <a:cubicBezTo>
                    <a:pt x="88689" y="4176372"/>
                    <a:pt x="88689" y="4152010"/>
                    <a:pt x="89457" y="4126824"/>
                  </a:cubicBezTo>
                  <a:cubicBezTo>
                    <a:pt x="90226" y="4080350"/>
                    <a:pt x="87153" y="4034643"/>
                    <a:pt x="87921" y="3988168"/>
                  </a:cubicBezTo>
                  <a:cubicBezTo>
                    <a:pt x="87921" y="3982846"/>
                    <a:pt x="86385" y="3977524"/>
                    <a:pt x="90226" y="3972914"/>
                  </a:cubicBezTo>
                  <a:cubicBezTo>
                    <a:pt x="92530" y="3968360"/>
                    <a:pt x="92530" y="3963751"/>
                    <a:pt x="92530" y="3959197"/>
                  </a:cubicBezTo>
                  <a:cubicBezTo>
                    <a:pt x="91762" y="3955411"/>
                    <a:pt x="90226" y="3951570"/>
                    <a:pt x="93298" y="3947784"/>
                  </a:cubicBezTo>
                  <a:cubicBezTo>
                    <a:pt x="100925" y="3905864"/>
                    <a:pt x="103230" y="3863998"/>
                    <a:pt x="108552" y="3822077"/>
                  </a:cubicBezTo>
                  <a:cubicBezTo>
                    <a:pt x="116179" y="3762653"/>
                    <a:pt x="114643" y="3702461"/>
                    <a:pt x="115411" y="3642269"/>
                  </a:cubicBezTo>
                  <a:cubicBezTo>
                    <a:pt x="116947" y="3638483"/>
                    <a:pt x="116179" y="3633874"/>
                    <a:pt x="116179" y="3630088"/>
                  </a:cubicBezTo>
                  <a:cubicBezTo>
                    <a:pt x="116179" y="3467069"/>
                    <a:pt x="116179" y="3304051"/>
                    <a:pt x="116947" y="3140978"/>
                  </a:cubicBezTo>
                  <a:cubicBezTo>
                    <a:pt x="117715" y="3151623"/>
                    <a:pt x="117715" y="3162323"/>
                    <a:pt x="118484" y="3172967"/>
                  </a:cubicBezTo>
                  <a:cubicBezTo>
                    <a:pt x="118484" y="3115080"/>
                    <a:pt x="117715" y="3054119"/>
                    <a:pt x="124574" y="2997000"/>
                  </a:cubicBezTo>
                  <a:cubicBezTo>
                    <a:pt x="129128" y="2953598"/>
                    <a:pt x="134506" y="2910141"/>
                    <a:pt x="139060" y="2865971"/>
                  </a:cubicBezTo>
                  <a:cubicBezTo>
                    <a:pt x="154314" y="2734941"/>
                    <a:pt x="174890" y="2605449"/>
                    <a:pt x="197770" y="2475133"/>
                  </a:cubicBezTo>
                  <a:cubicBezTo>
                    <a:pt x="201557" y="2453789"/>
                    <a:pt x="201557" y="2433212"/>
                    <a:pt x="195466" y="2411923"/>
                  </a:cubicBezTo>
                  <a:cubicBezTo>
                    <a:pt x="176426" y="2349426"/>
                    <a:pt x="158868" y="2286216"/>
                    <a:pt x="142078" y="2223006"/>
                  </a:cubicBezTo>
                  <a:cubicBezTo>
                    <a:pt x="123038" y="2149864"/>
                    <a:pt x="113106" y="2076723"/>
                    <a:pt x="126824" y="2001332"/>
                  </a:cubicBezTo>
                  <a:cubicBezTo>
                    <a:pt x="132914" y="1967806"/>
                    <a:pt x="146632" y="1937354"/>
                    <a:pt x="158100" y="1906078"/>
                  </a:cubicBezTo>
                  <a:cubicBezTo>
                    <a:pt x="216810" y="1746846"/>
                    <a:pt x="224437" y="1579273"/>
                    <a:pt x="203093" y="1412414"/>
                  </a:cubicBezTo>
                  <a:cubicBezTo>
                    <a:pt x="187839" y="1293566"/>
                    <a:pt x="162709" y="1177023"/>
                    <a:pt x="134506" y="1060424"/>
                  </a:cubicBezTo>
                  <a:cubicBezTo>
                    <a:pt x="89512" y="877598"/>
                    <a:pt x="-6510" y="694003"/>
                    <a:pt x="349" y="501246"/>
                  </a:cubicBezTo>
                  <a:cubicBezTo>
                    <a:pt x="3422" y="419709"/>
                    <a:pt x="16371" y="340477"/>
                    <a:pt x="49128" y="265086"/>
                  </a:cubicBezTo>
                  <a:cubicBezTo>
                    <a:pt x="73545" y="208735"/>
                    <a:pt x="117715" y="166814"/>
                    <a:pt x="166550" y="131752"/>
                  </a:cubicBezTo>
                  <a:cubicBezTo>
                    <a:pt x="177249" y="124125"/>
                    <a:pt x="184108" y="115017"/>
                    <a:pt x="187126" y="102013"/>
                  </a:cubicBezTo>
                  <a:cubicBezTo>
                    <a:pt x="195521" y="71560"/>
                    <a:pt x="204684" y="41053"/>
                    <a:pt x="213792" y="10600"/>
                  </a:cubicBezTo>
                  <a:cubicBezTo>
                    <a:pt x="222956" y="-20621"/>
                    <a:pt x="371598" y="26622"/>
                    <a:pt x="390638" y="31176"/>
                  </a:cubicBezTo>
                  <a:cubicBezTo>
                    <a:pt x="435631" y="42589"/>
                    <a:pt x="583505" y="61629"/>
                    <a:pt x="591900" y="114962"/>
                  </a:cubicBezTo>
                  <a:cubicBezTo>
                    <a:pt x="594973" y="137075"/>
                    <a:pt x="604850" y="154578"/>
                    <a:pt x="625426" y="166759"/>
                  </a:cubicBezTo>
                  <a:cubicBezTo>
                    <a:pt x="658951" y="188104"/>
                    <a:pt x="690995" y="211698"/>
                    <a:pt x="723753" y="233810"/>
                  </a:cubicBezTo>
                  <a:cubicBezTo>
                    <a:pt x="730611" y="238364"/>
                    <a:pt x="735166" y="244455"/>
                    <a:pt x="739775" y="250545"/>
                  </a:cubicBezTo>
                  <a:cubicBezTo>
                    <a:pt x="828225" y="372466"/>
                    <a:pt x="915852" y="495100"/>
                    <a:pt x="1008143" y="613948"/>
                  </a:cubicBezTo>
                  <a:cubicBezTo>
                    <a:pt x="1049295" y="667282"/>
                    <a:pt x="1095057" y="716061"/>
                    <a:pt x="1154536" y="749532"/>
                  </a:cubicBezTo>
                  <a:cubicBezTo>
                    <a:pt x="1185043" y="767035"/>
                    <a:pt x="1203315" y="792220"/>
                    <a:pt x="1217801" y="822673"/>
                  </a:cubicBezTo>
                  <a:cubicBezTo>
                    <a:pt x="1235359" y="858503"/>
                    <a:pt x="1246004" y="896583"/>
                    <a:pt x="1249845" y="936967"/>
                  </a:cubicBezTo>
                  <a:cubicBezTo>
                    <a:pt x="1254399" y="982673"/>
                    <a:pt x="1233823" y="1015431"/>
                    <a:pt x="1200297" y="1042866"/>
                  </a:cubicBezTo>
                  <a:cubicBezTo>
                    <a:pt x="1161394" y="1074087"/>
                    <a:pt x="1117224" y="1094663"/>
                    <a:pt x="1070695" y="1111453"/>
                  </a:cubicBezTo>
                  <a:cubicBezTo>
                    <a:pt x="1060763" y="1115239"/>
                    <a:pt x="1054673" y="1120616"/>
                    <a:pt x="1050118" y="1131261"/>
                  </a:cubicBezTo>
                  <a:cubicBezTo>
                    <a:pt x="1037937" y="1164018"/>
                    <a:pt x="1024220" y="1196007"/>
                    <a:pt x="1011216" y="1228765"/>
                  </a:cubicBezTo>
                  <a:cubicBezTo>
                    <a:pt x="1004357" y="1246268"/>
                    <a:pt x="1008911" y="1264595"/>
                    <a:pt x="1009679" y="1282866"/>
                  </a:cubicBezTo>
                  <a:cubicBezTo>
                    <a:pt x="1013465" y="1362098"/>
                    <a:pt x="1018843" y="1440562"/>
                    <a:pt x="1019611" y="1519794"/>
                  </a:cubicBezTo>
                  <a:cubicBezTo>
                    <a:pt x="1020379" y="1516008"/>
                    <a:pt x="1021147" y="1512167"/>
                    <a:pt x="1021147" y="1507613"/>
                  </a:cubicBezTo>
                  <a:cubicBezTo>
                    <a:pt x="1021147" y="1641715"/>
                    <a:pt x="1037937" y="1778067"/>
                    <a:pt x="1044796" y="1911400"/>
                  </a:cubicBezTo>
                  <a:cubicBezTo>
                    <a:pt x="1044796" y="1914473"/>
                    <a:pt x="1044796" y="1917491"/>
                    <a:pt x="1044796" y="1920564"/>
                  </a:cubicBezTo>
                  <a:cubicBezTo>
                    <a:pt x="1042491" y="1931976"/>
                    <a:pt x="1045564" y="1943444"/>
                    <a:pt x="1042491" y="1954857"/>
                  </a:cubicBezTo>
                  <a:cubicBezTo>
                    <a:pt x="1016593" y="1960948"/>
                    <a:pt x="990640" y="1967806"/>
                    <a:pt x="964741" y="1973897"/>
                  </a:cubicBezTo>
                  <a:cubicBezTo>
                    <a:pt x="954810" y="1976201"/>
                    <a:pt x="951023" y="1979987"/>
                    <a:pt x="950255" y="1990632"/>
                  </a:cubicBezTo>
                  <a:cubicBezTo>
                    <a:pt x="939556" y="2163582"/>
                    <a:pt x="926606" y="2336477"/>
                    <a:pt x="912121" y="2509427"/>
                  </a:cubicBezTo>
                  <a:cubicBezTo>
                    <a:pt x="897635" y="2676286"/>
                    <a:pt x="882381" y="2843858"/>
                    <a:pt x="858732" y="3009949"/>
                  </a:cubicBezTo>
                  <a:cubicBezTo>
                    <a:pt x="828993" y="3222515"/>
                    <a:pt x="777909" y="3430471"/>
                    <a:pt x="708554" y="3633874"/>
                  </a:cubicBezTo>
                  <a:cubicBezTo>
                    <a:pt x="687978" y="3695602"/>
                    <a:pt x="681119" y="3760349"/>
                    <a:pt x="668170" y="3823559"/>
                  </a:cubicBezTo>
                  <a:cubicBezTo>
                    <a:pt x="659774" y="3866247"/>
                    <a:pt x="652916" y="4029595"/>
                    <a:pt x="644521" y="4072284"/>
                  </a:cubicBezTo>
                  <a:cubicBezTo>
                    <a:pt x="642216" y="4082928"/>
                    <a:pt x="645289" y="4089019"/>
                    <a:pt x="652916" y="4095164"/>
                  </a:cubicBezTo>
                  <a:cubicBezTo>
                    <a:pt x="671187" y="4110418"/>
                    <a:pt x="716181" y="4220432"/>
                    <a:pt x="734452" y="4235686"/>
                  </a:cubicBezTo>
                  <a:cubicBezTo>
                    <a:pt x="744384" y="4244081"/>
                    <a:pt x="752011" y="4251708"/>
                    <a:pt x="739775" y="4264657"/>
                  </a:cubicBezTo>
                  <a:cubicBezTo>
                    <a:pt x="738238" y="4266194"/>
                    <a:pt x="739006" y="4268443"/>
                    <a:pt x="738238" y="4270748"/>
                  </a:cubicBezTo>
                  <a:cubicBezTo>
                    <a:pt x="739006" y="4282161"/>
                    <a:pt x="731380" y="4289788"/>
                    <a:pt x="725289" y="4298183"/>
                  </a:cubicBezTo>
                  <a:cubicBezTo>
                    <a:pt x="683368" y="4356071"/>
                    <a:pt x="632285" y="4404850"/>
                    <a:pt x="566715" y="4436071"/>
                  </a:cubicBezTo>
                  <a:cubicBezTo>
                    <a:pt x="556784" y="4440625"/>
                    <a:pt x="530117" y="4445234"/>
                    <a:pt x="528581" y="4447484"/>
                  </a:cubicBezTo>
                  <a:cubicBezTo>
                    <a:pt x="525508" y="4450556"/>
                    <a:pt x="521722" y="4451270"/>
                    <a:pt x="517881" y="4453574"/>
                  </a:cubicBezTo>
                  <a:cubicBezTo>
                    <a:pt x="504218" y="4464219"/>
                    <a:pt x="491269" y="4468444"/>
                    <a:pt x="488965" y="4460817"/>
                  </a:cubicBezTo>
                  <a:close/>
                </a:path>
              </a:pathLst>
            </a:custGeom>
            <a:solidFill>
              <a:srgbClr val="72CCD1"/>
            </a:solidFill>
            <a:ln w="5473" cap="flat">
              <a:noFill/>
              <a:prstDash val="solid"/>
              <a:miter/>
            </a:ln>
          </p:spPr>
          <p:txBody>
            <a:bodyPr rtlCol="0" anchor="ctr"/>
            <a:lstStyle/>
            <a:p>
              <a:endParaRPr lang="en-US" dirty="0"/>
            </a:p>
          </p:txBody>
        </p:sp>
        <p:sp>
          <p:nvSpPr>
            <p:cNvPr id="6" name="Graphic 57">
              <a:extLst>
                <a:ext uri="{FF2B5EF4-FFF2-40B4-BE49-F238E27FC236}">
                  <a16:creationId xmlns:a16="http://schemas.microsoft.com/office/drawing/2014/main" xmlns="" id="{5C30EB2D-E06C-11B5-301D-4CDFDE7A2482}"/>
                </a:ext>
              </a:extLst>
            </p:cNvPr>
            <p:cNvSpPr/>
            <p:nvPr/>
          </p:nvSpPr>
          <p:spPr>
            <a:xfrm>
              <a:off x="1748721" y="1925646"/>
              <a:ext cx="911168" cy="4251315"/>
            </a:xfrm>
            <a:custGeom>
              <a:avLst/>
              <a:gdLst>
                <a:gd name="connsiteX0" fmla="*/ 314185 w 911168"/>
                <a:gd name="connsiteY0" fmla="*/ 3879626 h 4251315"/>
                <a:gd name="connsiteX1" fmla="*/ 340083 w 911168"/>
                <a:gd name="connsiteY1" fmla="*/ 4230738 h 4251315"/>
                <a:gd name="connsiteX2" fmla="*/ 348478 w 911168"/>
                <a:gd name="connsiteY2" fmla="*/ 4251314 h 4251315"/>
                <a:gd name="connsiteX3" fmla="*/ 314185 w 911168"/>
                <a:gd name="connsiteY3" fmla="*/ 3879626 h 4251315"/>
                <a:gd name="connsiteX4" fmla="*/ 314185 w 911168"/>
                <a:gd name="connsiteY4" fmla="*/ 3879626 h 4251315"/>
                <a:gd name="connsiteX5" fmla="*/ 354569 w 911168"/>
                <a:gd name="connsiteY5" fmla="*/ 3577238 h 4251315"/>
                <a:gd name="connsiteX6" fmla="*/ 314130 w 911168"/>
                <a:gd name="connsiteY6" fmla="*/ 3851478 h 4251315"/>
                <a:gd name="connsiteX7" fmla="*/ 354569 w 911168"/>
                <a:gd name="connsiteY7" fmla="*/ 3577238 h 4251315"/>
                <a:gd name="connsiteX8" fmla="*/ 354569 w 911168"/>
                <a:gd name="connsiteY8" fmla="*/ 3577238 h 4251315"/>
                <a:gd name="connsiteX9" fmla="*/ 575694 w 911168"/>
                <a:gd name="connsiteY9" fmla="*/ 2627332 h 4251315"/>
                <a:gd name="connsiteX10" fmla="*/ 362964 w 911168"/>
                <a:gd name="connsiteY10" fmla="*/ 3549035 h 4251315"/>
                <a:gd name="connsiteX11" fmla="*/ 407957 w 911168"/>
                <a:gd name="connsiteY11" fmla="*/ 3439350 h 4251315"/>
                <a:gd name="connsiteX12" fmla="*/ 497176 w 911168"/>
                <a:gd name="connsiteY12" fmla="*/ 3079020 h 4251315"/>
                <a:gd name="connsiteX13" fmla="*/ 562745 w 911168"/>
                <a:gd name="connsiteY13" fmla="*/ 2708813 h 4251315"/>
                <a:gd name="connsiteX14" fmla="*/ 575694 w 911168"/>
                <a:gd name="connsiteY14" fmla="*/ 2627332 h 4251315"/>
                <a:gd name="connsiteX15" fmla="*/ 575694 w 911168"/>
                <a:gd name="connsiteY15" fmla="*/ 2627332 h 4251315"/>
                <a:gd name="connsiteX16" fmla="*/ 642800 w 911168"/>
                <a:gd name="connsiteY16" fmla="*/ 2197701 h 4251315"/>
                <a:gd name="connsiteX17" fmla="*/ 585626 w 911168"/>
                <a:gd name="connsiteY17" fmla="*/ 2566372 h 4251315"/>
                <a:gd name="connsiteX18" fmla="*/ 642800 w 911168"/>
                <a:gd name="connsiteY18" fmla="*/ 2197701 h 4251315"/>
                <a:gd name="connsiteX19" fmla="*/ 642800 w 911168"/>
                <a:gd name="connsiteY19" fmla="*/ 2197701 h 4251315"/>
                <a:gd name="connsiteX20" fmla="*/ 232593 w 911168"/>
                <a:gd name="connsiteY20" fmla="*/ 1828592 h 4251315"/>
                <a:gd name="connsiteX21" fmla="*/ 265405 w 911168"/>
                <a:gd name="connsiteY21" fmla="*/ 1836328 h 4251315"/>
                <a:gd name="connsiteX22" fmla="*/ 266777 w 911168"/>
                <a:gd name="connsiteY22" fmla="*/ 1834627 h 4251315"/>
                <a:gd name="connsiteX23" fmla="*/ 360769 w 911168"/>
                <a:gd name="connsiteY23" fmla="*/ 1853393 h 4251315"/>
                <a:gd name="connsiteX24" fmla="*/ 494213 w 911168"/>
                <a:gd name="connsiteY24" fmla="*/ 1840444 h 4251315"/>
                <a:gd name="connsiteX25" fmla="*/ 268533 w 911168"/>
                <a:gd name="connsiteY25" fmla="*/ 1831280 h 4251315"/>
                <a:gd name="connsiteX26" fmla="*/ 267490 w 911168"/>
                <a:gd name="connsiteY26" fmla="*/ 1832323 h 4251315"/>
                <a:gd name="connsiteX27" fmla="*/ 232593 w 911168"/>
                <a:gd name="connsiteY27" fmla="*/ 1828592 h 4251315"/>
                <a:gd name="connsiteX28" fmla="*/ 232593 w 911168"/>
                <a:gd name="connsiteY28" fmla="*/ 1828592 h 4251315"/>
                <a:gd name="connsiteX29" fmla="*/ 0 w 911168"/>
                <a:gd name="connsiteY29" fmla="*/ 1781020 h 4251315"/>
                <a:gd name="connsiteX30" fmla="*/ 95309 w 911168"/>
                <a:gd name="connsiteY30" fmla="*/ 1803132 h 4251315"/>
                <a:gd name="connsiteX31" fmla="*/ 95309 w 911168"/>
                <a:gd name="connsiteY31" fmla="*/ 1803132 h 4251315"/>
                <a:gd name="connsiteX32" fmla="*/ 182991 w 911168"/>
                <a:gd name="connsiteY32" fmla="*/ 1819154 h 4251315"/>
                <a:gd name="connsiteX33" fmla="*/ 98930 w 911168"/>
                <a:gd name="connsiteY33" fmla="*/ 1800224 h 4251315"/>
                <a:gd name="connsiteX34" fmla="*/ 99095 w 911168"/>
                <a:gd name="connsiteY34" fmla="*/ 1800114 h 4251315"/>
                <a:gd name="connsiteX35" fmla="*/ 0 w 911168"/>
                <a:gd name="connsiteY35" fmla="*/ 1781020 h 4251315"/>
                <a:gd name="connsiteX36" fmla="*/ 0 w 911168"/>
                <a:gd name="connsiteY36" fmla="*/ 1781020 h 4251315"/>
                <a:gd name="connsiteX37" fmla="*/ 535310 w 911168"/>
                <a:gd name="connsiteY37" fmla="*/ 1091635 h 4251315"/>
                <a:gd name="connsiteX38" fmla="*/ 534542 w 911168"/>
                <a:gd name="connsiteY38" fmla="*/ 1097726 h 4251315"/>
                <a:gd name="connsiteX39" fmla="*/ 612292 w 911168"/>
                <a:gd name="connsiteY39" fmla="*/ 1518193 h 4251315"/>
                <a:gd name="connsiteX40" fmla="*/ 651195 w 911168"/>
                <a:gd name="connsiteY40" fmla="*/ 1730704 h 4251315"/>
                <a:gd name="connsiteX41" fmla="*/ 654542 w 911168"/>
                <a:gd name="connsiteY41" fmla="*/ 1747055 h 4251315"/>
                <a:gd name="connsiteX42" fmla="*/ 659590 w 911168"/>
                <a:gd name="connsiteY42" fmla="*/ 1763406 h 4251315"/>
                <a:gd name="connsiteX43" fmla="*/ 658054 w 911168"/>
                <a:gd name="connsiteY43" fmla="*/ 1743983 h 4251315"/>
                <a:gd name="connsiteX44" fmla="*/ 655201 w 911168"/>
                <a:gd name="connsiteY44" fmla="*/ 1729387 h 4251315"/>
                <a:gd name="connsiteX45" fmla="*/ 655969 w 911168"/>
                <a:gd name="connsiteY45" fmla="*/ 1729168 h 4251315"/>
                <a:gd name="connsiteX46" fmla="*/ 655036 w 911168"/>
                <a:gd name="connsiteY46" fmla="*/ 1725382 h 4251315"/>
                <a:gd name="connsiteX47" fmla="*/ 645105 w 911168"/>
                <a:gd name="connsiteY47" fmla="*/ 1526588 h 4251315"/>
                <a:gd name="connsiteX48" fmla="*/ 644336 w 911168"/>
                <a:gd name="connsiteY48" fmla="*/ 1518961 h 4251315"/>
                <a:gd name="connsiteX49" fmla="*/ 610811 w 911168"/>
                <a:gd name="connsiteY49" fmla="*/ 1411526 h 4251315"/>
                <a:gd name="connsiteX50" fmla="*/ 577999 w 911168"/>
                <a:gd name="connsiteY50" fmla="*/ 1305627 h 4251315"/>
                <a:gd name="connsiteX51" fmla="*/ 576462 w 911168"/>
                <a:gd name="connsiteY51" fmla="*/ 1209660 h 4251315"/>
                <a:gd name="connsiteX52" fmla="*/ 535310 w 911168"/>
                <a:gd name="connsiteY52" fmla="*/ 1091635 h 4251315"/>
                <a:gd name="connsiteX53" fmla="*/ 535310 w 911168"/>
                <a:gd name="connsiteY53" fmla="*/ 1091635 h 4251315"/>
                <a:gd name="connsiteX54" fmla="*/ 805983 w 911168"/>
                <a:gd name="connsiteY54" fmla="*/ 975805 h 4251315"/>
                <a:gd name="connsiteX55" fmla="*/ 755667 w 911168"/>
                <a:gd name="connsiteY55" fmla="*/ 1044337 h 4251315"/>
                <a:gd name="connsiteX56" fmla="*/ 805983 w 911168"/>
                <a:gd name="connsiteY56" fmla="*/ 975805 h 4251315"/>
                <a:gd name="connsiteX57" fmla="*/ 805983 w 911168"/>
                <a:gd name="connsiteY57" fmla="*/ 975805 h 4251315"/>
                <a:gd name="connsiteX58" fmla="*/ 288231 w 911168"/>
                <a:gd name="connsiteY58" fmla="*/ 878301 h 4251315"/>
                <a:gd name="connsiteX59" fmla="*/ 285159 w 911168"/>
                <a:gd name="connsiteY59" fmla="*/ 881374 h 4251315"/>
                <a:gd name="connsiteX60" fmla="*/ 293554 w 911168"/>
                <a:gd name="connsiteY60" fmla="*/ 887465 h 4251315"/>
                <a:gd name="connsiteX61" fmla="*/ 588643 w 911168"/>
                <a:gd name="connsiteY61" fmla="*/ 1112925 h 4251315"/>
                <a:gd name="connsiteX62" fmla="*/ 616847 w 911168"/>
                <a:gd name="connsiteY62" fmla="*/ 1117479 h 4251315"/>
                <a:gd name="connsiteX63" fmla="*/ 688507 w 911168"/>
                <a:gd name="connsiteY63" fmla="*/ 1093885 h 4251315"/>
                <a:gd name="connsiteX64" fmla="*/ 689275 w 911168"/>
                <a:gd name="connsiteY64" fmla="*/ 1092349 h 4251315"/>
                <a:gd name="connsiteX65" fmla="*/ 688507 w 911168"/>
                <a:gd name="connsiteY65" fmla="*/ 1090044 h 4251315"/>
                <a:gd name="connsiteX66" fmla="*/ 641977 w 911168"/>
                <a:gd name="connsiteY66" fmla="*/ 1094598 h 4251315"/>
                <a:gd name="connsiteX67" fmla="*/ 520001 w 911168"/>
                <a:gd name="connsiteY67" fmla="*/ 1038960 h 4251315"/>
                <a:gd name="connsiteX68" fmla="*/ 320220 w 911168"/>
                <a:gd name="connsiteY68" fmla="*/ 901072 h 4251315"/>
                <a:gd name="connsiteX69" fmla="*/ 288231 w 911168"/>
                <a:gd name="connsiteY69" fmla="*/ 878301 h 4251315"/>
                <a:gd name="connsiteX70" fmla="*/ 288231 w 911168"/>
                <a:gd name="connsiteY70" fmla="*/ 878301 h 4251315"/>
                <a:gd name="connsiteX71" fmla="*/ 840276 w 911168"/>
                <a:gd name="connsiteY71" fmla="*/ 854707 h 4251315"/>
                <a:gd name="connsiteX72" fmla="*/ 911168 w 911168"/>
                <a:gd name="connsiteY72" fmla="*/ 876820 h 4251315"/>
                <a:gd name="connsiteX73" fmla="*/ 840276 w 911168"/>
                <a:gd name="connsiteY73" fmla="*/ 854707 h 4251315"/>
                <a:gd name="connsiteX74" fmla="*/ 840276 w 911168"/>
                <a:gd name="connsiteY74" fmla="*/ 854707 h 4251315"/>
                <a:gd name="connsiteX75" fmla="*/ 731250 w 911168"/>
                <a:gd name="connsiteY75" fmla="*/ 722142 h 4251315"/>
                <a:gd name="connsiteX76" fmla="*/ 825023 w 911168"/>
                <a:gd name="connsiteY76" fmla="*/ 837917 h 4251315"/>
                <a:gd name="connsiteX77" fmla="*/ 731250 w 911168"/>
                <a:gd name="connsiteY77" fmla="*/ 722142 h 4251315"/>
                <a:gd name="connsiteX78" fmla="*/ 731250 w 911168"/>
                <a:gd name="connsiteY78" fmla="*/ 722142 h 4251315"/>
                <a:gd name="connsiteX79" fmla="*/ 666449 w 911168"/>
                <a:gd name="connsiteY79" fmla="*/ 604062 h 4251315"/>
                <a:gd name="connsiteX80" fmla="*/ 753363 w 911168"/>
                <a:gd name="connsiteY80" fmla="*/ 633033 h 4251315"/>
                <a:gd name="connsiteX81" fmla="*/ 666449 w 911168"/>
                <a:gd name="connsiteY81" fmla="*/ 604062 h 4251315"/>
                <a:gd name="connsiteX82" fmla="*/ 666449 w 911168"/>
                <a:gd name="connsiteY82" fmla="*/ 604062 h 4251315"/>
                <a:gd name="connsiteX83" fmla="*/ 857835 w 911168"/>
                <a:gd name="connsiteY83" fmla="*/ 574377 h 4251315"/>
                <a:gd name="connsiteX84" fmla="*/ 760221 w 911168"/>
                <a:gd name="connsiteY84" fmla="*/ 632265 h 4251315"/>
                <a:gd name="connsiteX85" fmla="*/ 798356 w 911168"/>
                <a:gd name="connsiteY85" fmla="*/ 629192 h 4251315"/>
                <a:gd name="connsiteX86" fmla="*/ 845654 w 911168"/>
                <a:gd name="connsiteY86" fmla="*/ 590345 h 4251315"/>
                <a:gd name="connsiteX87" fmla="*/ 857835 w 911168"/>
                <a:gd name="connsiteY87" fmla="*/ 574377 h 4251315"/>
                <a:gd name="connsiteX88" fmla="*/ 857835 w 911168"/>
                <a:gd name="connsiteY88" fmla="*/ 574377 h 4251315"/>
                <a:gd name="connsiteX89" fmla="*/ 710674 w 911168"/>
                <a:gd name="connsiteY89" fmla="*/ 399178 h 4251315"/>
                <a:gd name="connsiteX90" fmla="*/ 707601 w 911168"/>
                <a:gd name="connsiteY90" fmla="*/ 400714 h 4251315"/>
                <a:gd name="connsiteX91" fmla="*/ 719782 w 911168"/>
                <a:gd name="connsiteY91" fmla="*/ 468533 h 4251315"/>
                <a:gd name="connsiteX92" fmla="*/ 742663 w 911168"/>
                <a:gd name="connsiteY92" fmla="*/ 593472 h 4251315"/>
                <a:gd name="connsiteX93" fmla="*/ 760221 w 911168"/>
                <a:gd name="connsiteY93" fmla="*/ 604885 h 4251315"/>
                <a:gd name="connsiteX94" fmla="*/ 769385 w 911168"/>
                <a:gd name="connsiteY94" fmla="*/ 602580 h 4251315"/>
                <a:gd name="connsiteX95" fmla="*/ 777780 w 911168"/>
                <a:gd name="connsiteY95" fmla="*/ 588095 h 4251315"/>
                <a:gd name="connsiteX96" fmla="*/ 748809 w 911168"/>
                <a:gd name="connsiteY96" fmla="*/ 505077 h 4251315"/>
                <a:gd name="connsiteX97" fmla="*/ 710674 w 911168"/>
                <a:gd name="connsiteY97" fmla="*/ 399178 h 4251315"/>
                <a:gd name="connsiteX98" fmla="*/ 710674 w 911168"/>
                <a:gd name="connsiteY98" fmla="*/ 399178 h 4251315"/>
                <a:gd name="connsiteX99" fmla="*/ 387107 w 911168"/>
                <a:gd name="connsiteY99" fmla="*/ 243787 h 4251315"/>
                <a:gd name="connsiteX100" fmla="*/ 403403 w 911168"/>
                <a:gd name="connsiteY100" fmla="*/ 277696 h 4251315"/>
                <a:gd name="connsiteX101" fmla="*/ 412237 w 911168"/>
                <a:gd name="connsiteY101" fmla="*/ 293169 h 4251315"/>
                <a:gd name="connsiteX102" fmla="*/ 397258 w 911168"/>
                <a:gd name="connsiteY102" fmla="*/ 278080 h 4251315"/>
                <a:gd name="connsiteX103" fmla="*/ 404116 w 911168"/>
                <a:gd name="connsiteY103" fmla="*/ 290261 h 4251315"/>
                <a:gd name="connsiteX104" fmla="*/ 561209 w 911168"/>
                <a:gd name="connsiteY104" fmla="*/ 481483 h 4251315"/>
                <a:gd name="connsiteX105" fmla="*/ 638959 w 911168"/>
                <a:gd name="connsiteY105" fmla="*/ 573664 h 4251315"/>
                <a:gd name="connsiteX106" fmla="*/ 648891 w 911168"/>
                <a:gd name="connsiteY106" fmla="*/ 582827 h 4251315"/>
                <a:gd name="connsiteX107" fmla="*/ 638959 w 911168"/>
                <a:gd name="connsiteY107" fmla="*/ 569878 h 4251315"/>
                <a:gd name="connsiteX108" fmla="*/ 638959 w 911168"/>
                <a:gd name="connsiteY108" fmla="*/ 570646 h 4251315"/>
                <a:gd name="connsiteX109" fmla="*/ 597039 w 911168"/>
                <a:gd name="connsiteY109" fmla="*/ 508204 h 4251315"/>
                <a:gd name="connsiteX110" fmla="*/ 487244 w 911168"/>
                <a:gd name="connsiteY110" fmla="*/ 374157 h 4251315"/>
                <a:gd name="connsiteX111" fmla="*/ 443403 w 911168"/>
                <a:gd name="connsiteY111" fmla="*/ 324720 h 4251315"/>
                <a:gd name="connsiteX112" fmla="*/ 420303 w 911168"/>
                <a:gd name="connsiteY112" fmla="*/ 301400 h 4251315"/>
                <a:gd name="connsiteX113" fmla="*/ 415749 w 911168"/>
                <a:gd name="connsiteY113" fmla="*/ 269191 h 4251315"/>
                <a:gd name="connsiteX114" fmla="*/ 387107 w 911168"/>
                <a:gd name="connsiteY114" fmla="*/ 243787 h 4251315"/>
                <a:gd name="connsiteX115" fmla="*/ 387107 w 911168"/>
                <a:gd name="connsiteY115" fmla="*/ 243787 h 4251315"/>
                <a:gd name="connsiteX116" fmla="*/ 293334 w 911168"/>
                <a:gd name="connsiteY116" fmla="*/ 136352 h 4251315"/>
                <a:gd name="connsiteX117" fmla="*/ 375694 w 911168"/>
                <a:gd name="connsiteY117" fmla="*/ 223979 h 4251315"/>
                <a:gd name="connsiteX118" fmla="*/ 293334 w 911168"/>
                <a:gd name="connsiteY118" fmla="*/ 136352 h 4251315"/>
                <a:gd name="connsiteX119" fmla="*/ 293334 w 911168"/>
                <a:gd name="connsiteY119" fmla="*/ 136352 h 4251315"/>
                <a:gd name="connsiteX120" fmla="*/ 96626 w 911168"/>
                <a:gd name="connsiteY120" fmla="*/ 0 h 4251315"/>
                <a:gd name="connsiteX121" fmla="*/ 223979 w 911168"/>
                <a:gd name="connsiteY121" fmla="*/ 99040 h 4251315"/>
                <a:gd name="connsiteX122" fmla="*/ 274294 w 911168"/>
                <a:gd name="connsiteY122" fmla="*/ 123402 h 4251315"/>
                <a:gd name="connsiteX123" fmla="*/ 96626 w 911168"/>
                <a:gd name="connsiteY123" fmla="*/ 0 h 4251315"/>
                <a:gd name="connsiteX124" fmla="*/ 96626 w 911168"/>
                <a:gd name="connsiteY124" fmla="*/ 0 h 425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911168" h="4251315">
                  <a:moveTo>
                    <a:pt x="314185" y="3879626"/>
                  </a:moveTo>
                  <a:cubicBezTo>
                    <a:pt x="308094" y="3925332"/>
                    <a:pt x="334761" y="4185031"/>
                    <a:pt x="340083" y="4230738"/>
                  </a:cubicBezTo>
                  <a:cubicBezTo>
                    <a:pt x="340851" y="4238365"/>
                    <a:pt x="340083" y="4246705"/>
                    <a:pt x="348478" y="4251314"/>
                  </a:cubicBezTo>
                  <a:cubicBezTo>
                    <a:pt x="355337" y="4252082"/>
                    <a:pt x="321043" y="3930710"/>
                    <a:pt x="314185" y="3879626"/>
                  </a:cubicBezTo>
                  <a:lnTo>
                    <a:pt x="314185" y="3879626"/>
                  </a:lnTo>
                  <a:close/>
                  <a:moveTo>
                    <a:pt x="354569" y="3577238"/>
                  </a:moveTo>
                  <a:cubicBezTo>
                    <a:pt x="309576" y="3645826"/>
                    <a:pt x="290536" y="3779872"/>
                    <a:pt x="314130" y="3851478"/>
                  </a:cubicBezTo>
                  <a:cubicBezTo>
                    <a:pt x="323293" y="3759296"/>
                    <a:pt x="339315" y="3668651"/>
                    <a:pt x="354569" y="3577238"/>
                  </a:cubicBezTo>
                  <a:lnTo>
                    <a:pt x="354569" y="3577238"/>
                  </a:lnTo>
                  <a:close/>
                  <a:moveTo>
                    <a:pt x="575694" y="2627332"/>
                  </a:moveTo>
                  <a:cubicBezTo>
                    <a:pt x="499425" y="2933560"/>
                    <a:pt x="423211" y="3239021"/>
                    <a:pt x="362964" y="3549035"/>
                  </a:cubicBezTo>
                  <a:cubicBezTo>
                    <a:pt x="382004" y="3513974"/>
                    <a:pt x="395008" y="3476662"/>
                    <a:pt x="407957" y="3439350"/>
                  </a:cubicBezTo>
                  <a:cubicBezTo>
                    <a:pt x="448396" y="3322039"/>
                    <a:pt x="473527" y="3200941"/>
                    <a:pt x="497176" y="3079020"/>
                  </a:cubicBezTo>
                  <a:cubicBezTo>
                    <a:pt x="521593" y="2955618"/>
                    <a:pt x="542169" y="2832216"/>
                    <a:pt x="562745" y="2708813"/>
                  </a:cubicBezTo>
                  <a:cubicBezTo>
                    <a:pt x="567299" y="2681379"/>
                    <a:pt x="571140" y="2654767"/>
                    <a:pt x="575694" y="2627332"/>
                  </a:cubicBezTo>
                  <a:lnTo>
                    <a:pt x="575694" y="2627332"/>
                  </a:lnTo>
                  <a:close/>
                  <a:moveTo>
                    <a:pt x="642800" y="2197701"/>
                  </a:moveTo>
                  <a:cubicBezTo>
                    <a:pt x="623760" y="2321103"/>
                    <a:pt x="604666" y="2443737"/>
                    <a:pt x="585626" y="2566372"/>
                  </a:cubicBezTo>
                  <a:cubicBezTo>
                    <a:pt x="629083" y="2447523"/>
                    <a:pt x="629851" y="2321872"/>
                    <a:pt x="642800" y="2197701"/>
                  </a:cubicBezTo>
                  <a:lnTo>
                    <a:pt x="642800" y="2197701"/>
                  </a:lnTo>
                  <a:close/>
                  <a:moveTo>
                    <a:pt x="232593" y="1828592"/>
                  </a:moveTo>
                  <a:cubicBezTo>
                    <a:pt x="243293" y="1830512"/>
                    <a:pt x="254706" y="1833420"/>
                    <a:pt x="265405" y="1836328"/>
                  </a:cubicBezTo>
                  <a:lnTo>
                    <a:pt x="266777" y="1834627"/>
                  </a:lnTo>
                  <a:lnTo>
                    <a:pt x="360769" y="1853393"/>
                  </a:lnTo>
                  <a:cubicBezTo>
                    <a:pt x="399672" y="1862556"/>
                    <a:pt x="453773" y="1857947"/>
                    <a:pt x="494213" y="1840444"/>
                  </a:cubicBezTo>
                  <a:cubicBezTo>
                    <a:pt x="417175" y="1842748"/>
                    <a:pt x="342497" y="1841212"/>
                    <a:pt x="268533" y="1831280"/>
                  </a:cubicBezTo>
                  <a:lnTo>
                    <a:pt x="267490" y="1832323"/>
                  </a:lnTo>
                  <a:lnTo>
                    <a:pt x="232593" y="1828592"/>
                  </a:lnTo>
                  <a:lnTo>
                    <a:pt x="232593" y="1828592"/>
                  </a:lnTo>
                  <a:close/>
                  <a:moveTo>
                    <a:pt x="0" y="1781020"/>
                  </a:moveTo>
                  <a:cubicBezTo>
                    <a:pt x="31276" y="1787878"/>
                    <a:pt x="63265" y="1795505"/>
                    <a:pt x="95309" y="1803132"/>
                  </a:cubicBezTo>
                  <a:lnTo>
                    <a:pt x="95309" y="1803132"/>
                  </a:lnTo>
                  <a:lnTo>
                    <a:pt x="182991" y="1819154"/>
                  </a:lnTo>
                  <a:lnTo>
                    <a:pt x="98930" y="1800224"/>
                  </a:lnTo>
                  <a:lnTo>
                    <a:pt x="99095" y="1800114"/>
                  </a:lnTo>
                  <a:cubicBezTo>
                    <a:pt x="67106" y="1789415"/>
                    <a:pt x="33580" y="1785574"/>
                    <a:pt x="0" y="1781020"/>
                  </a:cubicBezTo>
                  <a:lnTo>
                    <a:pt x="0" y="1781020"/>
                  </a:lnTo>
                  <a:close/>
                  <a:moveTo>
                    <a:pt x="535310" y="1091635"/>
                  </a:moveTo>
                  <a:cubicBezTo>
                    <a:pt x="533774" y="1093940"/>
                    <a:pt x="534542" y="1095421"/>
                    <a:pt x="534542" y="1097726"/>
                  </a:cubicBezTo>
                  <a:cubicBezTo>
                    <a:pt x="560440" y="1237918"/>
                    <a:pt x="586394" y="1378056"/>
                    <a:pt x="612292" y="1518193"/>
                  </a:cubicBezTo>
                  <a:cubicBezTo>
                    <a:pt x="625242" y="1589030"/>
                    <a:pt x="638191" y="1659867"/>
                    <a:pt x="651195" y="1730704"/>
                  </a:cubicBezTo>
                  <a:lnTo>
                    <a:pt x="654542" y="1747055"/>
                  </a:lnTo>
                  <a:cubicBezTo>
                    <a:pt x="655420" y="1752597"/>
                    <a:pt x="656518" y="1758084"/>
                    <a:pt x="659590" y="1763406"/>
                  </a:cubicBezTo>
                  <a:cubicBezTo>
                    <a:pt x="658822" y="1756932"/>
                    <a:pt x="658657" y="1750457"/>
                    <a:pt x="658054" y="1743983"/>
                  </a:cubicBezTo>
                  <a:lnTo>
                    <a:pt x="655201" y="1729387"/>
                  </a:lnTo>
                  <a:lnTo>
                    <a:pt x="655969" y="1729168"/>
                  </a:lnTo>
                  <a:cubicBezTo>
                    <a:pt x="656353" y="1728235"/>
                    <a:pt x="655804" y="1726863"/>
                    <a:pt x="655036" y="1725382"/>
                  </a:cubicBezTo>
                  <a:cubicBezTo>
                    <a:pt x="649714" y="1659099"/>
                    <a:pt x="644336" y="1592816"/>
                    <a:pt x="645105" y="1526588"/>
                  </a:cubicBezTo>
                  <a:cubicBezTo>
                    <a:pt x="645105" y="1524284"/>
                    <a:pt x="644336" y="1521266"/>
                    <a:pt x="644336" y="1518961"/>
                  </a:cubicBezTo>
                  <a:cubicBezTo>
                    <a:pt x="639782" y="1480882"/>
                    <a:pt x="624528" y="1446588"/>
                    <a:pt x="610811" y="1411526"/>
                  </a:cubicBezTo>
                  <a:cubicBezTo>
                    <a:pt x="597862" y="1376464"/>
                    <a:pt x="580303" y="1343707"/>
                    <a:pt x="577999" y="1305627"/>
                  </a:cubicBezTo>
                  <a:cubicBezTo>
                    <a:pt x="576462" y="1273638"/>
                    <a:pt x="577999" y="1241649"/>
                    <a:pt x="576462" y="1209660"/>
                  </a:cubicBezTo>
                  <a:cubicBezTo>
                    <a:pt x="574158" y="1166258"/>
                    <a:pt x="554350" y="1128947"/>
                    <a:pt x="535310" y="1091635"/>
                  </a:cubicBezTo>
                  <a:lnTo>
                    <a:pt x="535310" y="1091635"/>
                  </a:lnTo>
                  <a:close/>
                  <a:moveTo>
                    <a:pt x="805983" y="975805"/>
                  </a:moveTo>
                  <a:cubicBezTo>
                    <a:pt x="789961" y="999399"/>
                    <a:pt x="774707" y="1023048"/>
                    <a:pt x="755667" y="1044337"/>
                  </a:cubicBezTo>
                  <a:cubicBezTo>
                    <a:pt x="786120" y="1031443"/>
                    <a:pt x="793747" y="1002472"/>
                    <a:pt x="805983" y="975805"/>
                  </a:cubicBezTo>
                  <a:lnTo>
                    <a:pt x="805983" y="975805"/>
                  </a:lnTo>
                  <a:close/>
                  <a:moveTo>
                    <a:pt x="288231" y="878301"/>
                  </a:moveTo>
                  <a:cubicBezTo>
                    <a:pt x="287463" y="879070"/>
                    <a:pt x="285927" y="880606"/>
                    <a:pt x="285159" y="881374"/>
                  </a:cubicBezTo>
                  <a:cubicBezTo>
                    <a:pt x="288231" y="883679"/>
                    <a:pt x="290481" y="885160"/>
                    <a:pt x="293554" y="887465"/>
                  </a:cubicBezTo>
                  <a:cubicBezTo>
                    <a:pt x="391935" y="962856"/>
                    <a:pt x="490262" y="1037534"/>
                    <a:pt x="588643" y="1112925"/>
                  </a:cubicBezTo>
                  <a:cubicBezTo>
                    <a:pt x="597807" y="1120552"/>
                    <a:pt x="606202" y="1121320"/>
                    <a:pt x="616847" y="1117479"/>
                  </a:cubicBezTo>
                  <a:cubicBezTo>
                    <a:pt x="640496" y="1109084"/>
                    <a:pt x="664858" y="1101457"/>
                    <a:pt x="688507" y="1093885"/>
                  </a:cubicBezTo>
                  <a:cubicBezTo>
                    <a:pt x="689275" y="1093885"/>
                    <a:pt x="689275" y="1093885"/>
                    <a:pt x="689275" y="1092349"/>
                  </a:cubicBezTo>
                  <a:cubicBezTo>
                    <a:pt x="690043" y="1091580"/>
                    <a:pt x="689275" y="1090812"/>
                    <a:pt x="688507" y="1090044"/>
                  </a:cubicBezTo>
                  <a:cubicBezTo>
                    <a:pt x="673253" y="1091580"/>
                    <a:pt x="658767" y="1097671"/>
                    <a:pt x="641977" y="1094598"/>
                  </a:cubicBezTo>
                  <a:cubicBezTo>
                    <a:pt x="596216" y="1086203"/>
                    <a:pt x="558081" y="1062609"/>
                    <a:pt x="520001" y="1038960"/>
                  </a:cubicBezTo>
                  <a:cubicBezTo>
                    <a:pt x="451359" y="995558"/>
                    <a:pt x="385790" y="949083"/>
                    <a:pt x="320220" y="901072"/>
                  </a:cubicBezTo>
                  <a:cubicBezTo>
                    <a:pt x="309576" y="893555"/>
                    <a:pt x="298931" y="885928"/>
                    <a:pt x="288231" y="878301"/>
                  </a:cubicBezTo>
                  <a:lnTo>
                    <a:pt x="288231" y="878301"/>
                  </a:lnTo>
                  <a:close/>
                  <a:moveTo>
                    <a:pt x="840276" y="854707"/>
                  </a:moveTo>
                  <a:cubicBezTo>
                    <a:pt x="867711" y="892019"/>
                    <a:pt x="860084" y="890537"/>
                    <a:pt x="911168" y="876820"/>
                  </a:cubicBezTo>
                  <a:cubicBezTo>
                    <a:pt x="884502" y="874515"/>
                    <a:pt x="863925" y="866888"/>
                    <a:pt x="840276" y="854707"/>
                  </a:cubicBezTo>
                  <a:lnTo>
                    <a:pt x="840276" y="854707"/>
                  </a:lnTo>
                  <a:close/>
                  <a:moveTo>
                    <a:pt x="731250" y="722142"/>
                  </a:moveTo>
                  <a:cubicBezTo>
                    <a:pt x="756435" y="766312"/>
                    <a:pt x="783102" y="809001"/>
                    <a:pt x="825023" y="837917"/>
                  </a:cubicBezTo>
                  <a:cubicBezTo>
                    <a:pt x="793747" y="799837"/>
                    <a:pt x="762526" y="760990"/>
                    <a:pt x="731250" y="722142"/>
                  </a:cubicBezTo>
                  <a:lnTo>
                    <a:pt x="731250" y="722142"/>
                  </a:lnTo>
                  <a:close/>
                  <a:moveTo>
                    <a:pt x="666449" y="604062"/>
                  </a:moveTo>
                  <a:cubicBezTo>
                    <a:pt x="677862" y="634515"/>
                    <a:pt x="725160" y="648232"/>
                    <a:pt x="753363" y="633033"/>
                  </a:cubicBezTo>
                  <a:cubicBezTo>
                    <a:pt x="723623" y="623157"/>
                    <a:pt x="696188" y="613993"/>
                    <a:pt x="666449" y="604062"/>
                  </a:cubicBezTo>
                  <a:lnTo>
                    <a:pt x="666449" y="604062"/>
                  </a:lnTo>
                  <a:close/>
                  <a:moveTo>
                    <a:pt x="857835" y="574377"/>
                  </a:moveTo>
                  <a:cubicBezTo>
                    <a:pt x="825023" y="598740"/>
                    <a:pt x="795283" y="617779"/>
                    <a:pt x="760221" y="632265"/>
                  </a:cubicBezTo>
                  <a:cubicBezTo>
                    <a:pt x="775475" y="644446"/>
                    <a:pt x="786888" y="640660"/>
                    <a:pt x="798356" y="629192"/>
                  </a:cubicBezTo>
                  <a:cubicBezTo>
                    <a:pt x="813610" y="615475"/>
                    <a:pt x="829632" y="603294"/>
                    <a:pt x="845654" y="590345"/>
                  </a:cubicBezTo>
                  <a:cubicBezTo>
                    <a:pt x="849440" y="586558"/>
                    <a:pt x="853994" y="583541"/>
                    <a:pt x="857835" y="574377"/>
                  </a:cubicBezTo>
                  <a:lnTo>
                    <a:pt x="857835" y="574377"/>
                  </a:lnTo>
                  <a:close/>
                  <a:moveTo>
                    <a:pt x="710674" y="399178"/>
                  </a:moveTo>
                  <a:cubicBezTo>
                    <a:pt x="709906" y="399178"/>
                    <a:pt x="709138" y="399946"/>
                    <a:pt x="707601" y="400714"/>
                  </a:cubicBezTo>
                  <a:cubicBezTo>
                    <a:pt x="711387" y="423595"/>
                    <a:pt x="715996" y="445653"/>
                    <a:pt x="719782" y="468533"/>
                  </a:cubicBezTo>
                  <a:cubicBezTo>
                    <a:pt x="727409" y="510454"/>
                    <a:pt x="735036" y="551552"/>
                    <a:pt x="742663" y="593472"/>
                  </a:cubicBezTo>
                  <a:cubicBezTo>
                    <a:pt x="744199" y="604117"/>
                    <a:pt x="748754" y="609494"/>
                    <a:pt x="760221" y="604885"/>
                  </a:cubicBezTo>
                  <a:cubicBezTo>
                    <a:pt x="763294" y="603349"/>
                    <a:pt x="766312" y="602580"/>
                    <a:pt x="769385" y="602580"/>
                  </a:cubicBezTo>
                  <a:cubicBezTo>
                    <a:pt x="779316" y="601812"/>
                    <a:pt x="781566" y="598026"/>
                    <a:pt x="777780" y="588095"/>
                  </a:cubicBezTo>
                  <a:cubicBezTo>
                    <a:pt x="767848" y="560660"/>
                    <a:pt x="758740" y="532457"/>
                    <a:pt x="748809" y="505077"/>
                  </a:cubicBezTo>
                  <a:cubicBezTo>
                    <a:pt x="736573" y="469247"/>
                    <a:pt x="723623" y="434240"/>
                    <a:pt x="710674" y="399178"/>
                  </a:cubicBezTo>
                  <a:lnTo>
                    <a:pt x="710674" y="399178"/>
                  </a:lnTo>
                  <a:close/>
                  <a:moveTo>
                    <a:pt x="387107" y="243787"/>
                  </a:moveTo>
                  <a:cubicBezTo>
                    <a:pt x="393581" y="254815"/>
                    <a:pt x="398355" y="266448"/>
                    <a:pt x="403403" y="277696"/>
                  </a:cubicBezTo>
                  <a:lnTo>
                    <a:pt x="412237" y="293169"/>
                  </a:lnTo>
                  <a:lnTo>
                    <a:pt x="397258" y="278080"/>
                  </a:lnTo>
                  <a:cubicBezTo>
                    <a:pt x="397258" y="283403"/>
                    <a:pt x="401044" y="286475"/>
                    <a:pt x="404116" y="290261"/>
                  </a:cubicBezTo>
                  <a:cubicBezTo>
                    <a:pt x="456736" y="354240"/>
                    <a:pt x="508588" y="418218"/>
                    <a:pt x="561209" y="481483"/>
                  </a:cubicBezTo>
                  <a:cubicBezTo>
                    <a:pt x="587107" y="512704"/>
                    <a:pt x="610756" y="544693"/>
                    <a:pt x="638959" y="573664"/>
                  </a:cubicBezTo>
                  <a:cubicBezTo>
                    <a:pt x="639727" y="577450"/>
                    <a:pt x="640496" y="581291"/>
                    <a:pt x="648891" y="582827"/>
                  </a:cubicBezTo>
                  <a:cubicBezTo>
                    <a:pt x="644336" y="576737"/>
                    <a:pt x="642032" y="573664"/>
                    <a:pt x="638959" y="569878"/>
                  </a:cubicBezTo>
                  <a:lnTo>
                    <a:pt x="638959" y="570646"/>
                  </a:lnTo>
                  <a:cubicBezTo>
                    <a:pt x="625242" y="549302"/>
                    <a:pt x="611524" y="528726"/>
                    <a:pt x="597039" y="508204"/>
                  </a:cubicBezTo>
                  <a:cubicBezTo>
                    <a:pt x="563513" y="460961"/>
                    <a:pt x="526147" y="416791"/>
                    <a:pt x="487244" y="374157"/>
                  </a:cubicBezTo>
                  <a:cubicBezTo>
                    <a:pt x="472374" y="357806"/>
                    <a:pt x="458053" y="341016"/>
                    <a:pt x="443403" y="324720"/>
                  </a:cubicBezTo>
                  <a:lnTo>
                    <a:pt x="420303" y="301400"/>
                  </a:lnTo>
                  <a:lnTo>
                    <a:pt x="415749" y="269191"/>
                  </a:lnTo>
                  <a:cubicBezTo>
                    <a:pt x="409987" y="258272"/>
                    <a:pt x="400440" y="249877"/>
                    <a:pt x="387107" y="243787"/>
                  </a:cubicBezTo>
                  <a:lnTo>
                    <a:pt x="387107" y="243787"/>
                  </a:lnTo>
                  <a:close/>
                  <a:moveTo>
                    <a:pt x="293334" y="136352"/>
                  </a:moveTo>
                  <a:cubicBezTo>
                    <a:pt x="327628" y="159177"/>
                    <a:pt x="341345" y="201098"/>
                    <a:pt x="375694" y="223979"/>
                  </a:cubicBezTo>
                  <a:cubicBezTo>
                    <a:pt x="357367" y="185899"/>
                    <a:pt x="333718" y="153910"/>
                    <a:pt x="293334" y="136352"/>
                  </a:cubicBezTo>
                  <a:lnTo>
                    <a:pt x="293334" y="136352"/>
                  </a:lnTo>
                  <a:close/>
                  <a:moveTo>
                    <a:pt x="96626" y="0"/>
                  </a:moveTo>
                  <a:cubicBezTo>
                    <a:pt x="137778" y="35062"/>
                    <a:pt x="180522" y="67819"/>
                    <a:pt x="223979" y="99040"/>
                  </a:cubicBezTo>
                  <a:cubicBezTo>
                    <a:pt x="238464" y="110453"/>
                    <a:pt x="252182" y="124170"/>
                    <a:pt x="274294" y="123402"/>
                  </a:cubicBezTo>
                  <a:cubicBezTo>
                    <a:pt x="214815" y="82305"/>
                    <a:pt x="155336" y="41152"/>
                    <a:pt x="96626" y="0"/>
                  </a:cubicBezTo>
                  <a:lnTo>
                    <a:pt x="96626" y="0"/>
                  </a:lnTo>
                  <a:close/>
                </a:path>
              </a:pathLst>
            </a:custGeom>
            <a:solidFill>
              <a:srgbClr val="078C87"/>
            </a:solidFill>
            <a:ln w="5473" cap="flat">
              <a:noFill/>
              <a:prstDash val="solid"/>
              <a:miter/>
            </a:ln>
          </p:spPr>
          <p:txBody>
            <a:bodyPr rtlCol="0" anchor="ctr"/>
            <a:lstStyle/>
            <a:p>
              <a:endParaRPr lang="en-US"/>
            </a:p>
          </p:txBody>
        </p:sp>
        <p:sp>
          <p:nvSpPr>
            <p:cNvPr id="7" name="Graphic 57">
              <a:extLst>
                <a:ext uri="{FF2B5EF4-FFF2-40B4-BE49-F238E27FC236}">
                  <a16:creationId xmlns:a16="http://schemas.microsoft.com/office/drawing/2014/main" xmlns="" id="{39FDEBA7-0F54-2229-8456-8E891880065C}"/>
                </a:ext>
              </a:extLst>
            </p:cNvPr>
            <p:cNvSpPr/>
            <p:nvPr/>
          </p:nvSpPr>
          <p:spPr>
            <a:xfrm>
              <a:off x="1650167" y="963695"/>
              <a:ext cx="605091" cy="860661"/>
            </a:xfrm>
            <a:custGeom>
              <a:avLst/>
              <a:gdLst>
                <a:gd name="connsiteX0" fmla="*/ 529886 w 605091"/>
                <a:gd name="connsiteY0" fmla="*/ 790483 h 860661"/>
                <a:gd name="connsiteX1" fmla="*/ 574824 w 605091"/>
                <a:gd name="connsiteY1" fmla="*/ 724858 h 860661"/>
                <a:gd name="connsiteX2" fmla="*/ 597705 w 605091"/>
                <a:gd name="connsiteY2" fmla="*/ 637121 h 860661"/>
                <a:gd name="connsiteX3" fmla="*/ 600778 w 605091"/>
                <a:gd name="connsiteY3" fmla="*/ 487601 h 860661"/>
                <a:gd name="connsiteX4" fmla="*/ 592383 w 605091"/>
                <a:gd name="connsiteY4" fmla="*/ 447162 h 860661"/>
                <a:gd name="connsiteX5" fmla="*/ 567252 w 605091"/>
                <a:gd name="connsiteY5" fmla="*/ 406723 h 860661"/>
                <a:gd name="connsiteX6" fmla="*/ 562698 w 605091"/>
                <a:gd name="connsiteY6" fmla="*/ 367820 h 860661"/>
                <a:gd name="connsiteX7" fmla="*/ 568020 w 605091"/>
                <a:gd name="connsiteY7" fmla="*/ 299946 h 860661"/>
                <a:gd name="connsiteX8" fmla="*/ 563466 w 605091"/>
                <a:gd name="connsiteY8" fmla="*/ 257203 h 860661"/>
                <a:gd name="connsiteX9" fmla="*/ 545963 w 605091"/>
                <a:gd name="connsiteY9" fmla="*/ 206832 h 860661"/>
                <a:gd name="connsiteX10" fmla="*/ 478912 w 605091"/>
                <a:gd name="connsiteY10" fmla="*/ 90892 h 860661"/>
                <a:gd name="connsiteX11" fmla="*/ 395839 w 605091"/>
                <a:gd name="connsiteY11" fmla="*/ 14623 h 860661"/>
                <a:gd name="connsiteX12" fmla="*/ 360009 w 605091"/>
                <a:gd name="connsiteY12" fmla="*/ 4692 h 860661"/>
                <a:gd name="connsiteX13" fmla="*/ 234247 w 605091"/>
                <a:gd name="connsiteY13" fmla="*/ 10069 h 860661"/>
                <a:gd name="connsiteX14" fmla="*/ 113863 w 605091"/>
                <a:gd name="connsiteY14" fmla="*/ 48972 h 860661"/>
                <a:gd name="connsiteX15" fmla="*/ 34631 w 605091"/>
                <a:gd name="connsiteY15" fmla="*/ 140495 h 860661"/>
                <a:gd name="connsiteX16" fmla="*/ 337 w 605091"/>
                <a:gd name="connsiteY16" fmla="*/ 297642 h 860661"/>
                <a:gd name="connsiteX17" fmla="*/ 39185 w 605091"/>
                <a:gd name="connsiteY17" fmla="*/ 444858 h 860661"/>
                <a:gd name="connsiteX18" fmla="*/ 39185 w 605091"/>
                <a:gd name="connsiteY18" fmla="*/ 444858 h 860661"/>
                <a:gd name="connsiteX19" fmla="*/ 41490 w 605091"/>
                <a:gd name="connsiteY19" fmla="*/ 447930 h 860661"/>
                <a:gd name="connsiteX20" fmla="*/ 42258 w 605091"/>
                <a:gd name="connsiteY20" fmla="*/ 447930 h 860661"/>
                <a:gd name="connsiteX21" fmla="*/ 60529 w 605091"/>
                <a:gd name="connsiteY21" fmla="*/ 522718 h 860661"/>
                <a:gd name="connsiteX22" fmla="*/ 87196 w 605091"/>
                <a:gd name="connsiteY22" fmla="*/ 565461 h 860661"/>
                <a:gd name="connsiteX23" fmla="*/ 118417 w 605091"/>
                <a:gd name="connsiteY23" fmla="*/ 610455 h 860661"/>
                <a:gd name="connsiteX24" fmla="*/ 149638 w 605091"/>
                <a:gd name="connsiteY24" fmla="*/ 772924 h 860661"/>
                <a:gd name="connsiteX25" fmla="*/ 470462 w 605091"/>
                <a:gd name="connsiteY25" fmla="*/ 856820 h 860661"/>
                <a:gd name="connsiteX26" fmla="*/ 484179 w 605091"/>
                <a:gd name="connsiteY26" fmla="*/ 860661 h 860661"/>
                <a:gd name="connsiteX27" fmla="*/ 486484 w 605091"/>
                <a:gd name="connsiteY27" fmla="*/ 830153 h 8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5091" h="860661">
                  <a:moveTo>
                    <a:pt x="529886" y="790483"/>
                  </a:moveTo>
                  <a:cubicBezTo>
                    <a:pt x="549694" y="770620"/>
                    <a:pt x="565716" y="750812"/>
                    <a:pt x="574824" y="724858"/>
                  </a:cubicBezTo>
                  <a:cubicBezTo>
                    <a:pt x="584756" y="695887"/>
                    <a:pt x="593096" y="666861"/>
                    <a:pt x="597705" y="637121"/>
                  </a:cubicBezTo>
                  <a:cubicBezTo>
                    <a:pt x="606100" y="588287"/>
                    <a:pt x="607636" y="537204"/>
                    <a:pt x="600778" y="487601"/>
                  </a:cubicBezTo>
                  <a:cubicBezTo>
                    <a:pt x="598473" y="473884"/>
                    <a:pt x="596223" y="460111"/>
                    <a:pt x="592383" y="447162"/>
                  </a:cubicBezTo>
                  <a:cubicBezTo>
                    <a:pt x="588597" y="431908"/>
                    <a:pt x="580201" y="416655"/>
                    <a:pt x="567252" y="406723"/>
                  </a:cubicBezTo>
                  <a:cubicBezTo>
                    <a:pt x="560393" y="401401"/>
                    <a:pt x="562698" y="374679"/>
                    <a:pt x="562698" y="367820"/>
                  </a:cubicBezTo>
                  <a:cubicBezTo>
                    <a:pt x="564234" y="344940"/>
                    <a:pt x="572629" y="322827"/>
                    <a:pt x="568020" y="299946"/>
                  </a:cubicBezTo>
                  <a:cubicBezTo>
                    <a:pt x="564948" y="286229"/>
                    <a:pt x="565716" y="271743"/>
                    <a:pt x="563466" y="257203"/>
                  </a:cubicBezTo>
                  <a:cubicBezTo>
                    <a:pt x="560393" y="238876"/>
                    <a:pt x="555839" y="222854"/>
                    <a:pt x="545963" y="206832"/>
                  </a:cubicBezTo>
                  <a:cubicBezTo>
                    <a:pt x="522314" y="168698"/>
                    <a:pt x="499488" y="130563"/>
                    <a:pt x="478912" y="90892"/>
                  </a:cubicBezTo>
                  <a:cubicBezTo>
                    <a:pt x="460640" y="55776"/>
                    <a:pt x="434742" y="27573"/>
                    <a:pt x="395839" y="14623"/>
                  </a:cubicBezTo>
                  <a:cubicBezTo>
                    <a:pt x="384426" y="10782"/>
                    <a:pt x="372190" y="7765"/>
                    <a:pt x="360009" y="4692"/>
                  </a:cubicBezTo>
                  <a:cubicBezTo>
                    <a:pt x="318088" y="-5185"/>
                    <a:pt x="276168" y="2442"/>
                    <a:pt x="234247" y="10069"/>
                  </a:cubicBezTo>
                  <a:cubicBezTo>
                    <a:pt x="192327" y="17696"/>
                    <a:pt x="151174" y="29164"/>
                    <a:pt x="113863" y="48972"/>
                  </a:cubicBezTo>
                  <a:cubicBezTo>
                    <a:pt x="76551" y="68780"/>
                    <a:pt x="48348" y="100110"/>
                    <a:pt x="34631" y="140495"/>
                  </a:cubicBezTo>
                  <a:cubicBezTo>
                    <a:pt x="17841" y="190865"/>
                    <a:pt x="3410" y="244254"/>
                    <a:pt x="337" y="297642"/>
                  </a:cubicBezTo>
                  <a:cubicBezTo>
                    <a:pt x="-2736" y="349494"/>
                    <a:pt x="15591" y="399096"/>
                    <a:pt x="39185" y="444858"/>
                  </a:cubicBezTo>
                  <a:lnTo>
                    <a:pt x="39185" y="444858"/>
                  </a:lnTo>
                  <a:cubicBezTo>
                    <a:pt x="39953" y="445626"/>
                    <a:pt x="40721" y="447162"/>
                    <a:pt x="41490" y="447930"/>
                  </a:cubicBezTo>
                  <a:cubicBezTo>
                    <a:pt x="41490" y="447930"/>
                    <a:pt x="41490" y="447930"/>
                    <a:pt x="42258" y="447930"/>
                  </a:cubicBezTo>
                  <a:cubicBezTo>
                    <a:pt x="33094" y="467025"/>
                    <a:pt x="48348" y="502855"/>
                    <a:pt x="60529" y="522718"/>
                  </a:cubicBezTo>
                  <a:cubicBezTo>
                    <a:pt x="63602" y="525791"/>
                    <a:pt x="79569" y="554762"/>
                    <a:pt x="87196" y="565461"/>
                  </a:cubicBezTo>
                  <a:cubicBezTo>
                    <a:pt x="97128" y="580715"/>
                    <a:pt x="108540" y="595201"/>
                    <a:pt x="118417" y="610455"/>
                  </a:cubicBezTo>
                  <a:cubicBezTo>
                    <a:pt x="151942" y="660057"/>
                    <a:pt x="147388" y="715750"/>
                    <a:pt x="149638" y="772924"/>
                  </a:cubicBezTo>
                  <a:cubicBezTo>
                    <a:pt x="165660" y="779015"/>
                    <a:pt x="460530" y="854571"/>
                    <a:pt x="470462" y="856820"/>
                  </a:cubicBezTo>
                  <a:cubicBezTo>
                    <a:pt x="477321" y="858357"/>
                    <a:pt x="477321" y="858357"/>
                    <a:pt x="484179" y="860661"/>
                  </a:cubicBezTo>
                  <a:cubicBezTo>
                    <a:pt x="485716" y="848480"/>
                    <a:pt x="486484" y="838549"/>
                    <a:pt x="486484" y="830153"/>
                  </a:cubicBezTo>
                </a:path>
              </a:pathLst>
            </a:custGeom>
            <a:solidFill>
              <a:srgbClr val="FCBD86"/>
            </a:solidFill>
            <a:ln w="5473" cap="flat">
              <a:noFill/>
              <a:prstDash val="solid"/>
              <a:miter/>
            </a:ln>
          </p:spPr>
          <p:txBody>
            <a:bodyPr rtlCol="0" anchor="ctr"/>
            <a:lstStyle/>
            <a:p>
              <a:endParaRPr lang="en-US"/>
            </a:p>
          </p:txBody>
        </p:sp>
        <p:sp>
          <p:nvSpPr>
            <p:cNvPr id="8" name="Graphic 57">
              <a:extLst>
                <a:ext uri="{FF2B5EF4-FFF2-40B4-BE49-F238E27FC236}">
                  <a16:creationId xmlns:a16="http://schemas.microsoft.com/office/drawing/2014/main" xmlns="" id="{0952AA30-9B2F-AA38-A522-63B98818A586}"/>
                </a:ext>
              </a:extLst>
            </p:cNvPr>
            <p:cNvSpPr/>
            <p:nvPr/>
          </p:nvSpPr>
          <p:spPr>
            <a:xfrm>
              <a:off x="1644249" y="960685"/>
              <a:ext cx="602320" cy="446166"/>
            </a:xfrm>
            <a:custGeom>
              <a:avLst/>
              <a:gdLst>
                <a:gd name="connsiteX0" fmla="*/ 381181 w 602320"/>
                <a:gd name="connsiteY0" fmla="*/ 4794 h 446166"/>
                <a:gd name="connsiteX1" fmla="*/ 418931 w 602320"/>
                <a:gd name="connsiteY1" fmla="*/ 14725 h 446166"/>
                <a:gd name="connsiteX2" fmla="*/ 507217 w 602320"/>
                <a:gd name="connsiteY2" fmla="*/ 90940 h 446166"/>
                <a:gd name="connsiteX3" fmla="*/ 578657 w 602320"/>
                <a:gd name="connsiteY3" fmla="*/ 206825 h 446166"/>
                <a:gd name="connsiteX4" fmla="*/ 600331 w 602320"/>
                <a:gd name="connsiteY4" fmla="*/ 277717 h 446166"/>
                <a:gd name="connsiteX5" fmla="*/ 598740 w 602320"/>
                <a:gd name="connsiteY5" fmla="*/ 289898 h 446166"/>
                <a:gd name="connsiteX6" fmla="*/ 551387 w 602320"/>
                <a:gd name="connsiteY6" fmla="*/ 283807 h 446166"/>
                <a:gd name="connsiteX7" fmla="*/ 402086 w 602320"/>
                <a:gd name="connsiteY7" fmla="*/ 298293 h 446166"/>
                <a:gd name="connsiteX8" fmla="*/ 256791 w 602320"/>
                <a:gd name="connsiteY8" fmla="*/ 369185 h 446166"/>
                <a:gd name="connsiteX9" fmla="*/ 194184 w 602320"/>
                <a:gd name="connsiteY9" fmla="*/ 395851 h 446166"/>
                <a:gd name="connsiteX10" fmla="*/ 114733 w 602320"/>
                <a:gd name="connsiteY10" fmla="*/ 420982 h 446166"/>
                <a:gd name="connsiteX11" fmla="*/ 91468 w 602320"/>
                <a:gd name="connsiteY11" fmla="*/ 419445 h 446166"/>
                <a:gd name="connsiteX12" fmla="*/ 50535 w 602320"/>
                <a:gd name="connsiteY12" fmla="*/ 435467 h 446166"/>
                <a:gd name="connsiteX13" fmla="*/ 42524 w 602320"/>
                <a:gd name="connsiteY13" fmla="*/ 446167 h 446166"/>
                <a:gd name="connsiteX14" fmla="*/ 10425 w 602320"/>
                <a:gd name="connsiteY14" fmla="*/ 372202 h 446166"/>
                <a:gd name="connsiteX15" fmla="*/ 0 w 602320"/>
                <a:gd name="connsiteY15" fmla="*/ 328745 h 446166"/>
                <a:gd name="connsiteX16" fmla="*/ 0 w 602320"/>
                <a:gd name="connsiteY16" fmla="*/ 295988 h 446166"/>
                <a:gd name="connsiteX17" fmla="*/ 36927 w 602320"/>
                <a:gd name="connsiteY17" fmla="*/ 138951 h 446166"/>
                <a:gd name="connsiteX18" fmla="*/ 121207 w 602320"/>
                <a:gd name="connsiteY18" fmla="*/ 47483 h 446166"/>
                <a:gd name="connsiteX19" fmla="*/ 248835 w 602320"/>
                <a:gd name="connsiteY19" fmla="*/ 8580 h 446166"/>
                <a:gd name="connsiteX20" fmla="*/ 381181 w 602320"/>
                <a:gd name="connsiteY20" fmla="*/ 4794 h 446166"/>
                <a:gd name="connsiteX21" fmla="*/ 381181 w 602320"/>
                <a:gd name="connsiteY21" fmla="*/ 4794 h 44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320" h="446166">
                  <a:moveTo>
                    <a:pt x="381181" y="4794"/>
                  </a:moveTo>
                  <a:cubicBezTo>
                    <a:pt x="394020" y="7867"/>
                    <a:pt x="406860" y="10885"/>
                    <a:pt x="418931" y="14725"/>
                  </a:cubicBezTo>
                  <a:cubicBezTo>
                    <a:pt x="459864" y="27675"/>
                    <a:pt x="487134" y="55878"/>
                    <a:pt x="507217" y="90940"/>
                  </a:cubicBezTo>
                  <a:cubicBezTo>
                    <a:pt x="528890" y="130556"/>
                    <a:pt x="553746" y="169458"/>
                    <a:pt x="578657" y="206825"/>
                  </a:cubicBezTo>
                  <a:cubicBezTo>
                    <a:pt x="593911" y="229705"/>
                    <a:pt x="597093" y="248745"/>
                    <a:pt x="600331" y="277717"/>
                  </a:cubicBezTo>
                  <a:cubicBezTo>
                    <a:pt x="601154" y="282271"/>
                    <a:pt x="605159" y="291434"/>
                    <a:pt x="598740" y="289898"/>
                  </a:cubicBezTo>
                  <a:cubicBezTo>
                    <a:pt x="589082" y="287593"/>
                    <a:pt x="562635" y="284575"/>
                    <a:pt x="551387" y="283807"/>
                  </a:cubicBezTo>
                  <a:cubicBezTo>
                    <a:pt x="516051" y="280734"/>
                    <a:pt x="447848" y="280734"/>
                    <a:pt x="402086" y="298293"/>
                  </a:cubicBezTo>
                  <a:cubicBezTo>
                    <a:pt x="350728" y="318869"/>
                    <a:pt x="308204" y="348608"/>
                    <a:pt x="256791" y="369185"/>
                  </a:cubicBezTo>
                  <a:cubicBezTo>
                    <a:pt x="237531" y="376811"/>
                    <a:pt x="214267" y="389761"/>
                    <a:pt x="194184" y="395851"/>
                  </a:cubicBezTo>
                  <a:cubicBezTo>
                    <a:pt x="168505" y="407264"/>
                    <a:pt x="141235" y="412641"/>
                    <a:pt x="114733" y="420982"/>
                  </a:cubicBezTo>
                  <a:cubicBezTo>
                    <a:pt x="108313" y="421750"/>
                    <a:pt x="97888" y="420213"/>
                    <a:pt x="91468" y="419445"/>
                  </a:cubicBezTo>
                  <a:cubicBezTo>
                    <a:pt x="74623" y="417909"/>
                    <a:pt x="61783" y="423286"/>
                    <a:pt x="50535" y="435467"/>
                  </a:cubicBezTo>
                  <a:cubicBezTo>
                    <a:pt x="46530" y="437772"/>
                    <a:pt x="46530" y="440790"/>
                    <a:pt x="42524" y="446167"/>
                  </a:cubicBezTo>
                  <a:cubicBezTo>
                    <a:pt x="29685" y="423286"/>
                    <a:pt x="19259" y="395851"/>
                    <a:pt x="10425" y="372202"/>
                  </a:cubicBezTo>
                  <a:cubicBezTo>
                    <a:pt x="6420" y="361503"/>
                    <a:pt x="0" y="343999"/>
                    <a:pt x="0" y="328745"/>
                  </a:cubicBezTo>
                  <a:cubicBezTo>
                    <a:pt x="0" y="318046"/>
                    <a:pt x="0" y="306633"/>
                    <a:pt x="0" y="295988"/>
                  </a:cubicBezTo>
                  <a:cubicBezTo>
                    <a:pt x="3237" y="242600"/>
                    <a:pt x="18436" y="189266"/>
                    <a:pt x="36927" y="138951"/>
                  </a:cubicBezTo>
                  <a:cubicBezTo>
                    <a:pt x="51358" y="98567"/>
                    <a:pt x="81098" y="67291"/>
                    <a:pt x="121207" y="47483"/>
                  </a:cubicBezTo>
                  <a:cubicBezTo>
                    <a:pt x="161317" y="27675"/>
                    <a:pt x="204664" y="16207"/>
                    <a:pt x="248835" y="8580"/>
                  </a:cubicBezTo>
                  <a:cubicBezTo>
                    <a:pt x="292072" y="2489"/>
                    <a:pt x="337010" y="-5137"/>
                    <a:pt x="381181" y="4794"/>
                  </a:cubicBezTo>
                  <a:lnTo>
                    <a:pt x="381181" y="4794"/>
                  </a:lnTo>
                  <a:close/>
                </a:path>
              </a:pathLst>
            </a:custGeom>
            <a:solidFill>
              <a:srgbClr val="72CCD1"/>
            </a:solidFill>
            <a:ln w="5473" cap="flat">
              <a:noFill/>
              <a:prstDash val="solid"/>
              <a:miter/>
            </a:ln>
          </p:spPr>
          <p:txBody>
            <a:bodyPr rtlCol="0" anchor="ctr"/>
            <a:lstStyle/>
            <a:p>
              <a:endParaRPr lang="en-US"/>
            </a:p>
          </p:txBody>
        </p:sp>
        <p:sp>
          <p:nvSpPr>
            <p:cNvPr id="9" name="Graphic 57">
              <a:extLst>
                <a:ext uri="{FF2B5EF4-FFF2-40B4-BE49-F238E27FC236}">
                  <a16:creationId xmlns:a16="http://schemas.microsoft.com/office/drawing/2014/main" xmlns="" id="{01CF7F01-8821-B4F5-8688-757A330A600A}"/>
                </a:ext>
              </a:extLst>
            </p:cNvPr>
            <p:cNvSpPr/>
            <p:nvPr/>
          </p:nvSpPr>
          <p:spPr>
            <a:xfrm>
              <a:off x="1787569" y="1368481"/>
              <a:ext cx="473489" cy="422619"/>
            </a:xfrm>
            <a:custGeom>
              <a:avLst/>
              <a:gdLst>
                <a:gd name="connsiteX0" fmla="*/ 438739 w 473489"/>
                <a:gd name="connsiteY0" fmla="*/ 840 h 422619"/>
                <a:gd name="connsiteX1" fmla="*/ 435666 w 473489"/>
                <a:gd name="connsiteY1" fmla="*/ 3968 h 422619"/>
                <a:gd name="connsiteX2" fmla="*/ 390673 w 473489"/>
                <a:gd name="connsiteY2" fmla="*/ 18399 h 422619"/>
                <a:gd name="connsiteX3" fmla="*/ 244171 w 473489"/>
                <a:gd name="connsiteY3" fmla="*/ 48851 h 422619"/>
                <a:gd name="connsiteX4" fmla="*/ 164829 w 473489"/>
                <a:gd name="connsiteY4" fmla="*/ 65587 h 422619"/>
                <a:gd name="connsiteX5" fmla="*/ 103814 w 473489"/>
                <a:gd name="connsiteY5" fmla="*/ 80017 h 422619"/>
                <a:gd name="connsiteX6" fmla="*/ 105021 w 473489"/>
                <a:gd name="connsiteY6" fmla="*/ 84242 h 422619"/>
                <a:gd name="connsiteX7" fmla="*/ 3841 w 473489"/>
                <a:gd name="connsiteY7" fmla="*/ 51101 h 422619"/>
                <a:gd name="connsiteX8" fmla="*/ 8395 w 473489"/>
                <a:gd name="connsiteY8" fmla="*/ 60977 h 422619"/>
                <a:gd name="connsiteX9" fmla="*/ 107600 w 473489"/>
                <a:gd name="connsiteY9" fmla="*/ 93680 h 422619"/>
                <a:gd name="connsiteX10" fmla="*/ 107655 w 473489"/>
                <a:gd name="connsiteY10" fmla="*/ 93515 h 422619"/>
                <a:gd name="connsiteX11" fmla="*/ 108368 w 473489"/>
                <a:gd name="connsiteY11" fmla="*/ 95930 h 422619"/>
                <a:gd name="connsiteX12" fmla="*/ 126694 w 473489"/>
                <a:gd name="connsiteY12" fmla="*/ 134723 h 422619"/>
                <a:gd name="connsiteX13" fmla="*/ 141180 w 473489"/>
                <a:gd name="connsiteY13" fmla="*/ 205505 h 422619"/>
                <a:gd name="connsiteX14" fmla="*/ 104582 w 473489"/>
                <a:gd name="connsiteY14" fmla="*/ 276287 h 422619"/>
                <a:gd name="connsiteX15" fmla="*/ 93773 w 473489"/>
                <a:gd name="connsiteY15" fmla="*/ 290059 h 422619"/>
                <a:gd name="connsiteX16" fmla="*/ 0 w 473489"/>
                <a:gd name="connsiteY16" fmla="*/ 241280 h 422619"/>
                <a:gd name="connsiteX17" fmla="*/ 3073 w 473489"/>
                <a:gd name="connsiteY17" fmla="*/ 251925 h 422619"/>
                <a:gd name="connsiteX18" fmla="*/ 88450 w 473489"/>
                <a:gd name="connsiteY18" fmla="*/ 296808 h 422619"/>
                <a:gd name="connsiteX19" fmla="*/ 88231 w 473489"/>
                <a:gd name="connsiteY19" fmla="*/ 297082 h 422619"/>
                <a:gd name="connsiteX20" fmla="*/ 95364 w 473489"/>
                <a:gd name="connsiteY20" fmla="*/ 312775 h 422619"/>
                <a:gd name="connsiteX21" fmla="*/ 254047 w 473489"/>
                <a:gd name="connsiteY21" fmla="*/ 404847 h 422619"/>
                <a:gd name="connsiteX22" fmla="*/ 353252 w 473489"/>
                <a:gd name="connsiteY22" fmla="*/ 421582 h 422619"/>
                <a:gd name="connsiteX23" fmla="*/ 441757 w 473489"/>
                <a:gd name="connsiteY23" fmla="*/ 322652 h 422619"/>
                <a:gd name="connsiteX24" fmla="*/ 472265 w 473489"/>
                <a:gd name="connsiteY24" fmla="*/ 180374 h 422619"/>
                <a:gd name="connsiteX25" fmla="*/ 468424 w 473489"/>
                <a:gd name="connsiteY25" fmla="*/ 79962 h 422619"/>
                <a:gd name="connsiteX26" fmla="*/ 460797 w 473489"/>
                <a:gd name="connsiteY26" fmla="*/ 39633 h 422619"/>
                <a:gd name="connsiteX27" fmla="*/ 444007 w 473489"/>
                <a:gd name="connsiteY27" fmla="*/ 6163 h 422619"/>
                <a:gd name="connsiteX28" fmla="*/ 438739 w 473489"/>
                <a:gd name="connsiteY28" fmla="*/ 840 h 422619"/>
                <a:gd name="connsiteX29" fmla="*/ 438739 w 473489"/>
                <a:gd name="connsiteY29" fmla="*/ 840 h 42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489" h="422619">
                  <a:moveTo>
                    <a:pt x="438739" y="840"/>
                  </a:moveTo>
                  <a:cubicBezTo>
                    <a:pt x="436654" y="-586"/>
                    <a:pt x="434898" y="-586"/>
                    <a:pt x="435666" y="3968"/>
                  </a:cubicBezTo>
                  <a:cubicBezTo>
                    <a:pt x="433362" y="6272"/>
                    <a:pt x="399782" y="16917"/>
                    <a:pt x="390673" y="18399"/>
                  </a:cubicBezTo>
                  <a:cubicBezTo>
                    <a:pt x="327353" y="30580"/>
                    <a:pt x="306722" y="35134"/>
                    <a:pt x="244171" y="48851"/>
                  </a:cubicBezTo>
                  <a:cubicBezTo>
                    <a:pt x="215199" y="54942"/>
                    <a:pt x="193800" y="61032"/>
                    <a:pt x="164829" y="65587"/>
                  </a:cubicBezTo>
                  <a:cubicBezTo>
                    <a:pt x="147271" y="68604"/>
                    <a:pt x="105295" y="73213"/>
                    <a:pt x="103814" y="80017"/>
                  </a:cubicBezTo>
                  <a:lnTo>
                    <a:pt x="105021" y="84242"/>
                  </a:lnTo>
                  <a:lnTo>
                    <a:pt x="3841" y="51101"/>
                  </a:lnTo>
                  <a:lnTo>
                    <a:pt x="8395" y="60977"/>
                  </a:lnTo>
                  <a:lnTo>
                    <a:pt x="107600" y="93680"/>
                  </a:lnTo>
                  <a:lnTo>
                    <a:pt x="107655" y="93515"/>
                  </a:lnTo>
                  <a:lnTo>
                    <a:pt x="108368" y="95930"/>
                  </a:lnTo>
                  <a:cubicBezTo>
                    <a:pt x="119068" y="113433"/>
                    <a:pt x="119836" y="118755"/>
                    <a:pt x="126694" y="134723"/>
                  </a:cubicBezTo>
                  <a:cubicBezTo>
                    <a:pt x="132785" y="151458"/>
                    <a:pt x="141948" y="188001"/>
                    <a:pt x="141180" y="205505"/>
                  </a:cubicBezTo>
                  <a:cubicBezTo>
                    <a:pt x="138876" y="237439"/>
                    <a:pt x="123622" y="251156"/>
                    <a:pt x="104582" y="276287"/>
                  </a:cubicBezTo>
                  <a:lnTo>
                    <a:pt x="93773" y="290059"/>
                  </a:lnTo>
                  <a:lnTo>
                    <a:pt x="0" y="241280"/>
                  </a:lnTo>
                  <a:lnTo>
                    <a:pt x="3073" y="251925"/>
                  </a:lnTo>
                  <a:lnTo>
                    <a:pt x="88450" y="296808"/>
                  </a:lnTo>
                  <a:lnTo>
                    <a:pt x="88231" y="297082"/>
                  </a:lnTo>
                  <a:cubicBezTo>
                    <a:pt x="85487" y="302514"/>
                    <a:pt x="86585" y="307069"/>
                    <a:pt x="95364" y="312775"/>
                  </a:cubicBezTo>
                  <a:cubicBezTo>
                    <a:pt x="146502" y="346246"/>
                    <a:pt x="199891" y="375162"/>
                    <a:pt x="254047" y="404847"/>
                  </a:cubicBezTo>
                  <a:cubicBezTo>
                    <a:pt x="279233" y="418564"/>
                    <a:pt x="321976" y="425368"/>
                    <a:pt x="353252" y="421582"/>
                  </a:cubicBezTo>
                  <a:cubicBezTo>
                    <a:pt x="374596" y="403310"/>
                    <a:pt x="424967" y="364517"/>
                    <a:pt x="441757" y="322652"/>
                  </a:cubicBezTo>
                  <a:cubicBezTo>
                    <a:pt x="452457" y="295272"/>
                    <a:pt x="471496" y="200127"/>
                    <a:pt x="472265" y="180374"/>
                  </a:cubicBezTo>
                  <a:cubicBezTo>
                    <a:pt x="474569" y="146904"/>
                    <a:pt x="473801" y="113433"/>
                    <a:pt x="468424" y="79962"/>
                  </a:cubicBezTo>
                  <a:cubicBezTo>
                    <a:pt x="466119" y="63227"/>
                    <a:pt x="465351" y="55600"/>
                    <a:pt x="460797" y="39633"/>
                  </a:cubicBezTo>
                  <a:cubicBezTo>
                    <a:pt x="459260" y="33543"/>
                    <a:pt x="449329" y="11485"/>
                    <a:pt x="444007" y="6163"/>
                  </a:cubicBezTo>
                  <a:cubicBezTo>
                    <a:pt x="443293" y="5120"/>
                    <a:pt x="440824" y="2267"/>
                    <a:pt x="438739" y="840"/>
                  </a:cubicBezTo>
                  <a:lnTo>
                    <a:pt x="438739" y="840"/>
                  </a:lnTo>
                  <a:close/>
                </a:path>
              </a:pathLst>
            </a:custGeom>
            <a:solidFill>
              <a:srgbClr val="BDE4E9"/>
            </a:solidFill>
            <a:ln w="5473" cap="flat">
              <a:noFill/>
              <a:prstDash val="solid"/>
              <a:miter/>
            </a:ln>
          </p:spPr>
          <p:txBody>
            <a:bodyPr rtlCol="0" anchor="ctr"/>
            <a:lstStyle/>
            <a:p>
              <a:endParaRPr lang="en-US"/>
            </a:p>
          </p:txBody>
        </p:sp>
        <p:sp>
          <p:nvSpPr>
            <p:cNvPr id="10" name="Graphic 57">
              <a:extLst>
                <a:ext uri="{FF2B5EF4-FFF2-40B4-BE49-F238E27FC236}">
                  <a16:creationId xmlns:a16="http://schemas.microsoft.com/office/drawing/2014/main" xmlns="" id="{E40B1E36-510C-6486-E975-2087A4D2C40A}"/>
                </a:ext>
              </a:extLst>
            </p:cNvPr>
            <p:cNvSpPr/>
            <p:nvPr/>
          </p:nvSpPr>
          <p:spPr>
            <a:xfrm>
              <a:off x="1762219" y="1358018"/>
              <a:ext cx="75555" cy="103923"/>
            </a:xfrm>
            <a:custGeom>
              <a:avLst/>
              <a:gdLst>
                <a:gd name="connsiteX0" fmla="*/ 75556 w 75555"/>
                <a:gd name="connsiteY0" fmla="*/ 0 h 103923"/>
                <a:gd name="connsiteX1" fmla="*/ 75556 w 75555"/>
                <a:gd name="connsiteY1" fmla="*/ 78135 h 103923"/>
                <a:gd name="connsiteX2" fmla="*/ 59534 w 75555"/>
                <a:gd name="connsiteY2" fmla="*/ 103923 h 103923"/>
                <a:gd name="connsiteX3" fmla="*/ 33580 w 75555"/>
                <a:gd name="connsiteY3" fmla="*/ 62222 h 103923"/>
                <a:gd name="connsiteX4" fmla="*/ 0 w 75555"/>
                <a:gd name="connsiteY4" fmla="*/ 25844 h 103923"/>
                <a:gd name="connsiteX5" fmla="*/ 75556 w 75555"/>
                <a:gd name="connsiteY5" fmla="*/ 0 h 103923"/>
                <a:gd name="connsiteX6" fmla="*/ 75556 w 75555"/>
                <a:gd name="connsiteY6" fmla="*/ 0 h 10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55" h="103923">
                  <a:moveTo>
                    <a:pt x="75556" y="0"/>
                  </a:moveTo>
                  <a:cubicBezTo>
                    <a:pt x="75556" y="25789"/>
                    <a:pt x="75556" y="51578"/>
                    <a:pt x="75556" y="78135"/>
                  </a:cubicBezTo>
                  <a:cubicBezTo>
                    <a:pt x="75556" y="103923"/>
                    <a:pt x="72483" y="103923"/>
                    <a:pt x="59534" y="103923"/>
                  </a:cubicBezTo>
                  <a:cubicBezTo>
                    <a:pt x="49602" y="102387"/>
                    <a:pt x="35885" y="66008"/>
                    <a:pt x="33580" y="62222"/>
                  </a:cubicBezTo>
                  <a:cubicBezTo>
                    <a:pt x="24417" y="47792"/>
                    <a:pt x="14486" y="34897"/>
                    <a:pt x="0" y="25844"/>
                  </a:cubicBezTo>
                  <a:cubicBezTo>
                    <a:pt x="25130" y="16680"/>
                    <a:pt x="50371" y="8340"/>
                    <a:pt x="75556" y="0"/>
                  </a:cubicBezTo>
                  <a:lnTo>
                    <a:pt x="75556" y="0"/>
                  </a:lnTo>
                  <a:close/>
                </a:path>
              </a:pathLst>
            </a:custGeom>
            <a:solidFill>
              <a:srgbClr val="9A6327"/>
            </a:solidFill>
            <a:ln w="5473"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xmlns="" id="{DA9C2C4A-401B-67A9-66A0-EB6E23A85B5C}"/>
              </a:ext>
            </a:extLst>
          </p:cNvPr>
          <p:cNvGrpSpPr/>
          <p:nvPr/>
        </p:nvGrpSpPr>
        <p:grpSpPr>
          <a:xfrm flipH="1">
            <a:off x="79637" y="1919950"/>
            <a:ext cx="4383506" cy="4439216"/>
            <a:chOff x="7553325" y="2409776"/>
            <a:chExt cx="4189500" cy="4173952"/>
          </a:xfrm>
        </p:grpSpPr>
        <p:grpSp>
          <p:nvGrpSpPr>
            <p:cNvPr id="12" name="Group 11">
              <a:extLst>
                <a:ext uri="{FF2B5EF4-FFF2-40B4-BE49-F238E27FC236}">
                  <a16:creationId xmlns:a16="http://schemas.microsoft.com/office/drawing/2014/main" xmlns="" id="{4C16DE78-D406-285A-290D-2D54A31F4321}"/>
                </a:ext>
              </a:extLst>
            </p:cNvPr>
            <p:cNvGrpSpPr/>
            <p:nvPr/>
          </p:nvGrpSpPr>
          <p:grpSpPr>
            <a:xfrm>
              <a:off x="8012117" y="2409776"/>
              <a:ext cx="2527053" cy="3587909"/>
              <a:chOff x="8012117" y="2409776"/>
              <a:chExt cx="2527053" cy="3587909"/>
            </a:xfrm>
          </p:grpSpPr>
          <p:sp>
            <p:nvSpPr>
              <p:cNvPr id="24" name="Rectangle: Rounded Corners 23">
                <a:extLst>
                  <a:ext uri="{FF2B5EF4-FFF2-40B4-BE49-F238E27FC236}">
                    <a16:creationId xmlns:a16="http://schemas.microsoft.com/office/drawing/2014/main" xmlns="" id="{812F63A6-FF8A-4C11-9D39-E8458E1DFF15}"/>
                  </a:ext>
                </a:extLst>
              </p:cNvPr>
              <p:cNvSpPr/>
              <p:nvPr/>
            </p:nvSpPr>
            <p:spPr>
              <a:xfrm flipH="1">
                <a:off x="9157217" y="3805193"/>
                <a:ext cx="128054" cy="2192492"/>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889473E-7EC9-BF07-FA44-D603228E8133}"/>
                  </a:ext>
                </a:extLst>
              </p:cNvPr>
              <p:cNvSpPr/>
              <p:nvPr/>
            </p:nvSpPr>
            <p:spPr>
              <a:xfrm flipH="1">
                <a:off x="9184905" y="2409778"/>
                <a:ext cx="72688" cy="1412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2A1D2970-E002-CFEF-28AE-754CA3CC33C7}"/>
                  </a:ext>
                </a:extLst>
              </p:cNvPr>
              <p:cNvSpPr/>
              <p:nvPr/>
            </p:nvSpPr>
            <p:spPr>
              <a:xfrm rot="2582333" flipH="1">
                <a:off x="9443420" y="2560159"/>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0DE2C52B-CEBC-E3DA-0CF2-B66225E09515}"/>
                  </a:ext>
                </a:extLst>
              </p:cNvPr>
              <p:cNvSpPr/>
              <p:nvPr/>
            </p:nvSpPr>
            <p:spPr>
              <a:xfrm flipH="1">
                <a:off x="8360724" y="2409776"/>
                <a:ext cx="895634" cy="72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C00DDF9B-9AA0-4A84-6477-94C82097E074}"/>
                  </a:ext>
                </a:extLst>
              </p:cNvPr>
              <p:cNvSpPr/>
              <p:nvPr/>
            </p:nvSpPr>
            <p:spPr>
              <a:xfrm flipH="1">
                <a:off x="8359489" y="2414464"/>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xmlns="" id="{437748DA-0B77-9663-D7AC-581C5BD8E527}"/>
                  </a:ext>
                </a:extLst>
              </p:cNvPr>
              <p:cNvGrpSpPr/>
              <p:nvPr/>
            </p:nvGrpSpPr>
            <p:grpSpPr>
              <a:xfrm flipH="1">
                <a:off x="8012117" y="2895712"/>
                <a:ext cx="767431" cy="520677"/>
                <a:chOff x="9283074" y="1746481"/>
                <a:chExt cx="1223752" cy="830276"/>
              </a:xfrm>
            </p:grpSpPr>
            <p:sp>
              <p:nvSpPr>
                <p:cNvPr id="54" name="Rectangle 53">
                  <a:extLst>
                    <a:ext uri="{FF2B5EF4-FFF2-40B4-BE49-F238E27FC236}">
                      <a16:creationId xmlns:a16="http://schemas.microsoft.com/office/drawing/2014/main" xmlns="" id="{5E5B2ECF-7CFD-16EA-9D98-784F14978F8B}"/>
                    </a:ext>
                  </a:extLst>
                </p:cNvPr>
                <p:cNvSpPr/>
                <p:nvPr/>
              </p:nvSpPr>
              <p:spPr>
                <a:xfrm>
                  <a:off x="9283074" y="1746481"/>
                  <a:ext cx="1223752" cy="830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62F24649-9E67-3731-2FF6-B1D1B7274B3B}"/>
                    </a:ext>
                  </a:extLst>
                </p:cNvPr>
                <p:cNvSpPr/>
                <p:nvPr/>
              </p:nvSpPr>
              <p:spPr>
                <a:xfrm>
                  <a:off x="9372505" y="1807157"/>
                  <a:ext cx="1044888" cy="7089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Rounded Corners 29">
                <a:extLst>
                  <a:ext uri="{FF2B5EF4-FFF2-40B4-BE49-F238E27FC236}">
                    <a16:creationId xmlns:a16="http://schemas.microsoft.com/office/drawing/2014/main" xmlns="" id="{F99005A9-66F5-8807-EFDC-1D007D08DC87}"/>
                  </a:ext>
                </a:extLst>
              </p:cNvPr>
              <p:cNvSpPr/>
              <p:nvPr/>
            </p:nvSpPr>
            <p:spPr>
              <a:xfrm flipH="1">
                <a:off x="9129528" y="3112935"/>
                <a:ext cx="183441" cy="150766"/>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762D7B57-EBC4-FC56-630F-952837B206F4}"/>
                  </a:ext>
                </a:extLst>
              </p:cNvPr>
              <p:cNvSpPr/>
              <p:nvPr/>
            </p:nvSpPr>
            <p:spPr>
              <a:xfrm rot="7295575" flipH="1">
                <a:off x="9956225" y="2490817"/>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xmlns="" id="{61379857-7AF6-38F4-D509-0AB23972251E}"/>
                  </a:ext>
                </a:extLst>
              </p:cNvPr>
              <p:cNvGrpSpPr/>
              <p:nvPr/>
            </p:nvGrpSpPr>
            <p:grpSpPr>
              <a:xfrm rot="20277078">
                <a:off x="10088767" y="2999399"/>
                <a:ext cx="450403" cy="206578"/>
                <a:chOff x="9094561" y="2013721"/>
                <a:chExt cx="566597" cy="259871"/>
              </a:xfrm>
            </p:grpSpPr>
            <p:sp>
              <p:nvSpPr>
                <p:cNvPr id="52" name="Rectangle: Top Corners Rounded 51">
                  <a:extLst>
                    <a:ext uri="{FF2B5EF4-FFF2-40B4-BE49-F238E27FC236}">
                      <a16:creationId xmlns:a16="http://schemas.microsoft.com/office/drawing/2014/main" xmlns="" id="{1FD543BF-FE1B-80C6-56A6-15B314D9763C}"/>
                    </a:ext>
                  </a:extLst>
                </p:cNvPr>
                <p:cNvSpPr/>
                <p:nvPr/>
              </p:nvSpPr>
              <p:spPr>
                <a:xfrm rot="20511467" flipH="1">
                  <a:off x="9094561" y="2013721"/>
                  <a:ext cx="561926" cy="196545"/>
                </a:xfrm>
                <a:prstGeom prst="round2SameRect">
                  <a:avLst>
                    <a:gd name="adj1" fmla="val 42297"/>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Top Corners Rounded 52">
                  <a:extLst>
                    <a:ext uri="{FF2B5EF4-FFF2-40B4-BE49-F238E27FC236}">
                      <a16:creationId xmlns:a16="http://schemas.microsoft.com/office/drawing/2014/main" xmlns="" id="{CCA92D8A-F424-ED98-4D6B-52E0EF144B09}"/>
                    </a:ext>
                  </a:extLst>
                </p:cNvPr>
                <p:cNvSpPr/>
                <p:nvPr/>
              </p:nvSpPr>
              <p:spPr>
                <a:xfrm rot="9669696" flipH="1">
                  <a:off x="9153601" y="2206613"/>
                  <a:ext cx="507557" cy="66979"/>
                </a:xfrm>
                <a:prstGeom prst="round2SameRect">
                  <a:avLst>
                    <a:gd name="adj1" fmla="val 4229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xmlns="" id="{5B09983A-B74F-73DC-5004-6C036EBB5BA0}"/>
                  </a:ext>
                </a:extLst>
              </p:cNvPr>
              <p:cNvGrpSpPr/>
              <p:nvPr/>
            </p:nvGrpSpPr>
            <p:grpSpPr>
              <a:xfrm>
                <a:off x="8134121" y="3063432"/>
                <a:ext cx="523421" cy="233793"/>
                <a:chOff x="2104451" y="2044380"/>
                <a:chExt cx="7289009" cy="3255735"/>
              </a:xfrm>
              <a:solidFill>
                <a:schemeClr val="bg1"/>
              </a:solidFill>
            </p:grpSpPr>
            <p:sp>
              <p:nvSpPr>
                <p:cNvPr id="34" name="Freeform: Shape 33">
                  <a:extLst>
                    <a:ext uri="{FF2B5EF4-FFF2-40B4-BE49-F238E27FC236}">
                      <a16:creationId xmlns:a16="http://schemas.microsoft.com/office/drawing/2014/main" xmlns="" id="{F583C082-DCD1-4A6A-1898-588C69B14252}"/>
                    </a:ext>
                  </a:extLst>
                </p:cNvPr>
                <p:cNvSpPr/>
                <p:nvPr/>
              </p:nvSpPr>
              <p:spPr>
                <a:xfrm flipH="1">
                  <a:off x="7852533"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D722ACA7-16BE-19B7-4708-D432288090BE}"/>
                    </a:ext>
                  </a:extLst>
                </p:cNvPr>
                <p:cNvSpPr/>
                <p:nvPr/>
              </p:nvSpPr>
              <p:spPr>
                <a:xfrm flipH="1">
                  <a:off x="9164888"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72E57F57-A643-C358-98D8-C23AAE903579}"/>
                    </a:ext>
                  </a:extLst>
                </p:cNvPr>
                <p:cNvSpPr/>
                <p:nvPr/>
              </p:nvSpPr>
              <p:spPr>
                <a:xfrm flipH="1">
                  <a:off x="8746972"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5282653A-1670-3D6C-CC33-DF909D204FC1}"/>
                    </a:ext>
                  </a:extLst>
                </p:cNvPr>
                <p:cNvSpPr/>
                <p:nvPr/>
              </p:nvSpPr>
              <p:spPr>
                <a:xfrm flipH="1">
                  <a:off x="7198653"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349E15A-FB30-8458-3824-B84F477B6164}"/>
                    </a:ext>
                  </a:extLst>
                </p:cNvPr>
                <p:cNvSpPr/>
                <p:nvPr/>
              </p:nvSpPr>
              <p:spPr>
                <a:xfrm flipH="1">
                  <a:off x="8314449"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EC2540CE-2102-DB71-BF5C-12A9D26A2DC3}"/>
                    </a:ext>
                  </a:extLst>
                </p:cNvPr>
                <p:cNvSpPr/>
                <p:nvPr/>
              </p:nvSpPr>
              <p:spPr>
                <a:xfrm flipH="1">
                  <a:off x="8576303"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DE58D89A-99B0-17BF-A788-A04D88A23862}"/>
                    </a:ext>
                  </a:extLst>
                </p:cNvPr>
                <p:cNvSpPr/>
                <p:nvPr/>
              </p:nvSpPr>
              <p:spPr>
                <a:xfrm flipH="1">
                  <a:off x="6845379"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938FF1FA-195F-6D8C-6A0E-A1B11F7BD055}"/>
                    </a:ext>
                  </a:extLst>
                </p:cNvPr>
                <p:cNvSpPr/>
                <p:nvPr/>
              </p:nvSpPr>
              <p:spPr>
                <a:xfrm>
                  <a:off x="2710282"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B86548EB-27A6-443C-9C1F-8BFD72A74B84}"/>
                    </a:ext>
                  </a:extLst>
                </p:cNvPr>
                <p:cNvSpPr/>
                <p:nvPr/>
              </p:nvSpPr>
              <p:spPr>
                <a:xfrm>
                  <a:off x="2104451"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488A136C-BAD9-613D-FBA6-E36D017DC3E7}"/>
                    </a:ext>
                  </a:extLst>
                </p:cNvPr>
                <p:cNvSpPr/>
                <p:nvPr/>
              </p:nvSpPr>
              <p:spPr>
                <a:xfrm>
                  <a:off x="2108589"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251C9307-4261-32AF-B928-709E7EB3DABF}"/>
                    </a:ext>
                  </a:extLst>
                </p:cNvPr>
                <p:cNvSpPr/>
                <p:nvPr/>
              </p:nvSpPr>
              <p:spPr>
                <a:xfrm>
                  <a:off x="3153259"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B65A5134-EC61-2017-E63A-5245F0EFF76A}"/>
                    </a:ext>
                  </a:extLst>
                </p:cNvPr>
                <p:cNvSpPr/>
                <p:nvPr/>
              </p:nvSpPr>
              <p:spPr>
                <a:xfrm>
                  <a:off x="2247222"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D60A55BF-ADB7-B06F-C9AD-65E09ACCE31E}"/>
                    </a:ext>
                  </a:extLst>
                </p:cNvPr>
                <p:cNvSpPr/>
                <p:nvPr/>
              </p:nvSpPr>
              <p:spPr>
                <a:xfrm>
                  <a:off x="2916492"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8B151109-721D-934E-2849-129C22A42E77}"/>
                    </a:ext>
                  </a:extLst>
                </p:cNvPr>
                <p:cNvSpPr/>
                <p:nvPr/>
              </p:nvSpPr>
              <p:spPr>
                <a:xfrm>
                  <a:off x="3557536"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3617ACE6-E22C-1CFE-8435-533E543810C7}"/>
                    </a:ext>
                  </a:extLst>
                </p:cNvPr>
                <p:cNvSpPr/>
                <p:nvPr/>
              </p:nvSpPr>
              <p:spPr>
                <a:xfrm>
                  <a:off x="4608357" y="3882576"/>
                  <a:ext cx="1125534" cy="1212507"/>
                </a:xfrm>
                <a:custGeom>
                  <a:avLst/>
                  <a:gdLst>
                    <a:gd name="connsiteX0" fmla="*/ 1789894 w 1789352"/>
                    <a:gd name="connsiteY0" fmla="*/ 287110 h 1927621"/>
                    <a:gd name="connsiteX1" fmla="*/ 1651626 w 1789352"/>
                    <a:gd name="connsiteY1" fmla="*/ 14640 h 1927621"/>
                    <a:gd name="connsiteX2" fmla="*/ 1647559 w 1789352"/>
                    <a:gd name="connsiteY2" fmla="*/ 0 h 1927621"/>
                    <a:gd name="connsiteX3" fmla="*/ 952151 w 1789352"/>
                    <a:gd name="connsiteY3" fmla="*/ 91908 h 1927621"/>
                    <a:gd name="connsiteX4" fmla="*/ 94889 w 1789352"/>
                    <a:gd name="connsiteY4" fmla="*/ 93534 h 1927621"/>
                    <a:gd name="connsiteX5" fmla="*/ 43648 w 1789352"/>
                    <a:gd name="connsiteY5" fmla="*/ 208216 h 1927621"/>
                    <a:gd name="connsiteX6" fmla="*/ 26568 w 1789352"/>
                    <a:gd name="connsiteY6" fmla="*/ 662061 h 1927621"/>
                    <a:gd name="connsiteX7" fmla="*/ 177850 w 1789352"/>
                    <a:gd name="connsiteY7" fmla="*/ 1137052 h 1927621"/>
                    <a:gd name="connsiteX8" fmla="*/ 808190 w 1789352"/>
                    <a:gd name="connsiteY8" fmla="*/ 1906475 h 1927621"/>
                    <a:gd name="connsiteX9" fmla="*/ 1175007 w 1789352"/>
                    <a:gd name="connsiteY9" fmla="*/ 1772273 h 1927621"/>
                    <a:gd name="connsiteX10" fmla="*/ 1468624 w 1789352"/>
                    <a:gd name="connsiteY10" fmla="*/ 1348521 h 1927621"/>
                    <a:gd name="connsiteX11" fmla="*/ 1703680 w 1789352"/>
                    <a:gd name="connsiteY11" fmla="*/ 887356 h 1927621"/>
                    <a:gd name="connsiteX12" fmla="*/ 1776881 w 1789352"/>
                    <a:gd name="connsiteY12" fmla="*/ 565273 h 1927621"/>
                    <a:gd name="connsiteX13" fmla="*/ 1789894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1789894" y="287110"/>
                      </a:moveTo>
                      <a:cubicBezTo>
                        <a:pt x="1776881" y="183002"/>
                        <a:pt x="1721573" y="91908"/>
                        <a:pt x="1651626" y="14640"/>
                      </a:cubicBezTo>
                      <a:cubicBezTo>
                        <a:pt x="1648372" y="11387"/>
                        <a:pt x="1649186" y="4880"/>
                        <a:pt x="1647559" y="0"/>
                      </a:cubicBezTo>
                      <a:cubicBezTo>
                        <a:pt x="1424703" y="82148"/>
                        <a:pt x="1186394" y="88654"/>
                        <a:pt x="952151" y="91908"/>
                      </a:cubicBezTo>
                      <a:cubicBezTo>
                        <a:pt x="666669" y="95974"/>
                        <a:pt x="381185" y="94348"/>
                        <a:pt x="94889" y="93534"/>
                      </a:cubicBezTo>
                      <a:cubicBezTo>
                        <a:pt x="94075" y="93534"/>
                        <a:pt x="46902" y="200082"/>
                        <a:pt x="43648" y="208216"/>
                      </a:cubicBezTo>
                      <a:cubicBezTo>
                        <a:pt x="-17353" y="354617"/>
                        <a:pt x="-5966" y="510779"/>
                        <a:pt x="26568" y="662061"/>
                      </a:cubicBezTo>
                      <a:cubicBezTo>
                        <a:pt x="61542" y="825542"/>
                        <a:pt x="111969" y="983331"/>
                        <a:pt x="177850" y="1137052"/>
                      </a:cubicBezTo>
                      <a:cubicBezTo>
                        <a:pt x="310424" y="1446123"/>
                        <a:pt x="493426" y="1754379"/>
                        <a:pt x="808190" y="1906475"/>
                      </a:cubicBezTo>
                      <a:cubicBezTo>
                        <a:pt x="949712" y="1974795"/>
                        <a:pt x="1083913" y="1875567"/>
                        <a:pt x="1175007" y="1772273"/>
                      </a:cubicBezTo>
                      <a:cubicBezTo>
                        <a:pt x="1288875" y="1644578"/>
                        <a:pt x="1376716" y="1492483"/>
                        <a:pt x="1468624" y="1348521"/>
                      </a:cubicBezTo>
                      <a:cubicBezTo>
                        <a:pt x="1562158" y="1202933"/>
                        <a:pt x="1646746" y="1050838"/>
                        <a:pt x="1703680" y="887356"/>
                      </a:cubicBezTo>
                      <a:cubicBezTo>
                        <a:pt x="1740280" y="783249"/>
                        <a:pt x="1763867" y="674261"/>
                        <a:pt x="1776881" y="565273"/>
                      </a:cubicBezTo>
                      <a:cubicBezTo>
                        <a:pt x="1788267" y="477432"/>
                        <a:pt x="1801281" y="377391"/>
                        <a:pt x="1789894"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816AB411-1372-A367-4B23-CCC004043BF3}"/>
                    </a:ext>
                  </a:extLst>
                </p:cNvPr>
                <p:cNvSpPr/>
                <p:nvPr/>
              </p:nvSpPr>
              <p:spPr>
                <a:xfrm>
                  <a:off x="4267475" y="2052010"/>
                  <a:ext cx="1493891" cy="1949221"/>
                </a:xfrm>
                <a:custGeom>
                  <a:avLst/>
                  <a:gdLst>
                    <a:gd name="connsiteX0" fmla="*/ 2376043 w 2374959"/>
                    <a:gd name="connsiteY0" fmla="*/ 2668646 h 3098834"/>
                    <a:gd name="connsiteX1" fmla="*/ 2374416 w 2374959"/>
                    <a:gd name="connsiteY1" fmla="*/ 2056199 h 3098834"/>
                    <a:gd name="connsiteX2" fmla="*/ 2295522 w 2374959"/>
                    <a:gd name="connsiteY2" fmla="*/ 1418539 h 3098834"/>
                    <a:gd name="connsiteX3" fmla="*/ 2128787 w 2374959"/>
                    <a:gd name="connsiteY3" fmla="*/ 853266 h 3098834"/>
                    <a:gd name="connsiteX4" fmla="*/ 1880717 w 2374959"/>
                    <a:gd name="connsiteY4" fmla="*/ 390474 h 3098834"/>
                    <a:gd name="connsiteX5" fmla="*/ 1485433 w 2374959"/>
                    <a:gd name="connsiteY5" fmla="*/ 68391 h 3098834"/>
                    <a:gd name="connsiteX6" fmla="*/ 1175550 w 2374959"/>
                    <a:gd name="connsiteY6" fmla="*/ 70 h 3098834"/>
                    <a:gd name="connsiteX7" fmla="*/ 870546 w 2374959"/>
                    <a:gd name="connsiteY7" fmla="*/ 80591 h 3098834"/>
                    <a:gd name="connsiteX8" fmla="*/ 648504 w 2374959"/>
                    <a:gd name="connsiteY8" fmla="*/ 239193 h 3098834"/>
                    <a:gd name="connsiteX9" fmla="*/ 89738 w 2374959"/>
                    <a:gd name="connsiteY9" fmla="*/ 1201377 h 3098834"/>
                    <a:gd name="connsiteX10" fmla="*/ 19790 w 2374959"/>
                    <a:gd name="connsiteY10" fmla="*/ 2472631 h 3098834"/>
                    <a:gd name="connsiteX11" fmla="*/ 36057 w 2374959"/>
                    <a:gd name="connsiteY11" fmla="*/ 2679220 h 3098834"/>
                    <a:gd name="connsiteX12" fmla="*/ 88111 w 2374959"/>
                    <a:gd name="connsiteY12" fmla="*/ 2871982 h 3098834"/>
                    <a:gd name="connsiteX13" fmla="*/ 576930 w 2374959"/>
                    <a:gd name="connsiteY13" fmla="*/ 3066370 h 3098834"/>
                    <a:gd name="connsiteX14" fmla="*/ 1239804 w 2374959"/>
                    <a:gd name="connsiteY14" fmla="*/ 3102971 h 3098834"/>
                    <a:gd name="connsiteX15" fmla="*/ 1727809 w 2374959"/>
                    <a:gd name="connsiteY15" fmla="*/ 3087517 h 3098834"/>
                    <a:gd name="connsiteX16" fmla="*/ 2204428 w 2374959"/>
                    <a:gd name="connsiteY16" fmla="*/ 3023263 h 3098834"/>
                    <a:gd name="connsiteX17" fmla="*/ 2367909 w 2374959"/>
                    <a:gd name="connsiteY17" fmla="*/ 2809354 h 3098834"/>
                    <a:gd name="connsiteX18" fmla="*/ 2376043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2376043" y="2668646"/>
                      </a:moveTo>
                      <a:cubicBezTo>
                        <a:pt x="2374416" y="2465311"/>
                        <a:pt x="2384990" y="2260348"/>
                        <a:pt x="2374416" y="2056199"/>
                      </a:cubicBezTo>
                      <a:cubicBezTo>
                        <a:pt x="2363843" y="1842290"/>
                        <a:pt x="2337002" y="1628381"/>
                        <a:pt x="2295522" y="1418539"/>
                      </a:cubicBezTo>
                      <a:cubicBezTo>
                        <a:pt x="2257295" y="1223337"/>
                        <a:pt x="2207681" y="1035455"/>
                        <a:pt x="2128787" y="853266"/>
                      </a:cubicBezTo>
                      <a:cubicBezTo>
                        <a:pt x="2059653" y="692224"/>
                        <a:pt x="1983198" y="534436"/>
                        <a:pt x="1880717" y="390474"/>
                      </a:cubicBezTo>
                      <a:cubicBezTo>
                        <a:pt x="1778236" y="245699"/>
                        <a:pt x="1647288" y="138338"/>
                        <a:pt x="1485433" y="68391"/>
                      </a:cubicBezTo>
                      <a:cubicBezTo>
                        <a:pt x="1386205" y="25284"/>
                        <a:pt x="1283724" y="-1557"/>
                        <a:pt x="1175550" y="70"/>
                      </a:cubicBezTo>
                      <a:cubicBezTo>
                        <a:pt x="1068188" y="2510"/>
                        <a:pt x="966521" y="34230"/>
                        <a:pt x="870546" y="80591"/>
                      </a:cubicBezTo>
                      <a:cubicBezTo>
                        <a:pt x="787585" y="120445"/>
                        <a:pt x="716824" y="178192"/>
                        <a:pt x="648504" y="239193"/>
                      </a:cubicBezTo>
                      <a:cubicBezTo>
                        <a:pt x="364647" y="492955"/>
                        <a:pt x="187339" y="838626"/>
                        <a:pt x="89738" y="1201377"/>
                      </a:cubicBezTo>
                      <a:cubicBezTo>
                        <a:pt x="-21690" y="1615368"/>
                        <a:pt x="-8677" y="2048879"/>
                        <a:pt x="19790" y="2472631"/>
                      </a:cubicBezTo>
                      <a:cubicBezTo>
                        <a:pt x="24670" y="2541765"/>
                        <a:pt x="27110" y="2610899"/>
                        <a:pt x="36057" y="2679220"/>
                      </a:cubicBezTo>
                      <a:cubicBezTo>
                        <a:pt x="45004" y="2748354"/>
                        <a:pt x="66964" y="2806914"/>
                        <a:pt x="88111" y="2871982"/>
                      </a:cubicBezTo>
                      <a:cubicBezTo>
                        <a:pt x="175952" y="3054984"/>
                        <a:pt x="402874" y="3047664"/>
                        <a:pt x="576930" y="3066370"/>
                      </a:cubicBezTo>
                      <a:cubicBezTo>
                        <a:pt x="797345" y="3089957"/>
                        <a:pt x="1018575" y="3102157"/>
                        <a:pt x="1239804" y="3102971"/>
                      </a:cubicBezTo>
                      <a:cubicBezTo>
                        <a:pt x="1402472" y="3103784"/>
                        <a:pt x="1565141" y="3098904"/>
                        <a:pt x="1727809" y="3087517"/>
                      </a:cubicBezTo>
                      <a:cubicBezTo>
                        <a:pt x="1885597" y="3076944"/>
                        <a:pt x="2053146" y="3072877"/>
                        <a:pt x="2204428" y="3023263"/>
                      </a:cubicBezTo>
                      <a:cubicBezTo>
                        <a:pt x="2310162" y="2988290"/>
                        <a:pt x="2352456" y="2907769"/>
                        <a:pt x="2367909" y="2809354"/>
                      </a:cubicBezTo>
                      <a:cubicBezTo>
                        <a:pt x="2374416" y="2763807"/>
                        <a:pt x="2376856" y="2716633"/>
                        <a:pt x="2376043" y="2668646"/>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BC5657E9-B272-78DD-2FBE-D2ADB726E578}"/>
                    </a:ext>
                  </a:extLst>
                </p:cNvPr>
                <p:cNvSpPr/>
                <p:nvPr/>
              </p:nvSpPr>
              <p:spPr>
                <a:xfrm>
                  <a:off x="5741107" y="3882576"/>
                  <a:ext cx="1125534" cy="1212507"/>
                </a:xfrm>
                <a:custGeom>
                  <a:avLst/>
                  <a:gdLst>
                    <a:gd name="connsiteX0" fmla="*/ 4400 w 1789352"/>
                    <a:gd name="connsiteY0" fmla="*/ 287110 h 1927621"/>
                    <a:gd name="connsiteX1" fmla="*/ 142668 w 1789352"/>
                    <a:gd name="connsiteY1" fmla="*/ 14640 h 1927621"/>
                    <a:gd name="connsiteX2" fmla="*/ 146735 w 1789352"/>
                    <a:gd name="connsiteY2" fmla="*/ 0 h 1927621"/>
                    <a:gd name="connsiteX3" fmla="*/ 842142 w 1789352"/>
                    <a:gd name="connsiteY3" fmla="*/ 91908 h 1927621"/>
                    <a:gd name="connsiteX4" fmla="*/ 1699405 w 1789352"/>
                    <a:gd name="connsiteY4" fmla="*/ 93534 h 1927621"/>
                    <a:gd name="connsiteX5" fmla="*/ 1750645 w 1789352"/>
                    <a:gd name="connsiteY5" fmla="*/ 208216 h 1927621"/>
                    <a:gd name="connsiteX6" fmla="*/ 1767726 w 1789352"/>
                    <a:gd name="connsiteY6" fmla="*/ 662061 h 1927621"/>
                    <a:gd name="connsiteX7" fmla="*/ 1616444 w 1789352"/>
                    <a:gd name="connsiteY7" fmla="*/ 1137052 h 1927621"/>
                    <a:gd name="connsiteX8" fmla="*/ 986104 w 1789352"/>
                    <a:gd name="connsiteY8" fmla="*/ 1906475 h 1927621"/>
                    <a:gd name="connsiteX9" fmla="*/ 619286 w 1789352"/>
                    <a:gd name="connsiteY9" fmla="*/ 1772273 h 1927621"/>
                    <a:gd name="connsiteX10" fmla="*/ 325670 w 1789352"/>
                    <a:gd name="connsiteY10" fmla="*/ 1348521 h 1927621"/>
                    <a:gd name="connsiteX11" fmla="*/ 90614 w 1789352"/>
                    <a:gd name="connsiteY11" fmla="*/ 887356 h 1927621"/>
                    <a:gd name="connsiteX12" fmla="*/ 17413 w 1789352"/>
                    <a:gd name="connsiteY12" fmla="*/ 565273 h 1927621"/>
                    <a:gd name="connsiteX13" fmla="*/ 4400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4400" y="287110"/>
                      </a:moveTo>
                      <a:cubicBezTo>
                        <a:pt x="17413" y="183002"/>
                        <a:pt x="72720" y="91908"/>
                        <a:pt x="142668" y="14640"/>
                      </a:cubicBezTo>
                      <a:cubicBezTo>
                        <a:pt x="145921" y="11387"/>
                        <a:pt x="145108" y="4880"/>
                        <a:pt x="146735" y="0"/>
                      </a:cubicBezTo>
                      <a:cubicBezTo>
                        <a:pt x="369590" y="82148"/>
                        <a:pt x="607899" y="88654"/>
                        <a:pt x="842142" y="91908"/>
                      </a:cubicBezTo>
                      <a:cubicBezTo>
                        <a:pt x="1127625" y="95974"/>
                        <a:pt x="1413108" y="94348"/>
                        <a:pt x="1699405" y="93534"/>
                      </a:cubicBezTo>
                      <a:cubicBezTo>
                        <a:pt x="1700219" y="93534"/>
                        <a:pt x="1747392" y="200082"/>
                        <a:pt x="1750645" y="208216"/>
                      </a:cubicBezTo>
                      <a:cubicBezTo>
                        <a:pt x="1811646" y="354617"/>
                        <a:pt x="1800260" y="510779"/>
                        <a:pt x="1767726" y="662061"/>
                      </a:cubicBezTo>
                      <a:cubicBezTo>
                        <a:pt x="1732752" y="825542"/>
                        <a:pt x="1682325" y="983331"/>
                        <a:pt x="1616444" y="1137052"/>
                      </a:cubicBezTo>
                      <a:cubicBezTo>
                        <a:pt x="1483869" y="1446123"/>
                        <a:pt x="1300867" y="1754379"/>
                        <a:pt x="986104" y="1906475"/>
                      </a:cubicBezTo>
                      <a:cubicBezTo>
                        <a:pt x="844582" y="1974795"/>
                        <a:pt x="710381" y="1875567"/>
                        <a:pt x="619286" y="1772273"/>
                      </a:cubicBezTo>
                      <a:cubicBezTo>
                        <a:pt x="505419" y="1644578"/>
                        <a:pt x="417578" y="1492483"/>
                        <a:pt x="325670" y="1348521"/>
                      </a:cubicBezTo>
                      <a:cubicBezTo>
                        <a:pt x="232136" y="1202933"/>
                        <a:pt x="147548" y="1050838"/>
                        <a:pt x="90614" y="887356"/>
                      </a:cubicBezTo>
                      <a:cubicBezTo>
                        <a:pt x="54014" y="783249"/>
                        <a:pt x="30426" y="674261"/>
                        <a:pt x="17413" y="565273"/>
                      </a:cubicBezTo>
                      <a:cubicBezTo>
                        <a:pt x="6026" y="477432"/>
                        <a:pt x="-6987" y="377391"/>
                        <a:pt x="4400"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6E1EA818-C42C-D301-252B-06EC2691A68F}"/>
                    </a:ext>
                  </a:extLst>
                </p:cNvPr>
                <p:cNvSpPr/>
                <p:nvPr/>
              </p:nvSpPr>
              <p:spPr>
                <a:xfrm>
                  <a:off x="5751725" y="2044380"/>
                  <a:ext cx="1493891" cy="1949221"/>
                </a:xfrm>
                <a:custGeom>
                  <a:avLst/>
                  <a:gdLst>
                    <a:gd name="connsiteX0" fmla="*/ 3135 w 2374959"/>
                    <a:gd name="connsiteY0" fmla="*/ 2668646 h 3098834"/>
                    <a:gd name="connsiteX1" fmla="*/ 4762 w 2374959"/>
                    <a:gd name="connsiteY1" fmla="*/ 2056199 h 3098834"/>
                    <a:gd name="connsiteX2" fmla="*/ 83656 w 2374959"/>
                    <a:gd name="connsiteY2" fmla="*/ 1418539 h 3098834"/>
                    <a:gd name="connsiteX3" fmla="*/ 250391 w 2374959"/>
                    <a:gd name="connsiteY3" fmla="*/ 853266 h 3098834"/>
                    <a:gd name="connsiteX4" fmla="*/ 498461 w 2374959"/>
                    <a:gd name="connsiteY4" fmla="*/ 390474 h 3098834"/>
                    <a:gd name="connsiteX5" fmla="*/ 893745 w 2374959"/>
                    <a:gd name="connsiteY5" fmla="*/ 68391 h 3098834"/>
                    <a:gd name="connsiteX6" fmla="*/ 1203629 w 2374959"/>
                    <a:gd name="connsiteY6" fmla="*/ 70 h 3098834"/>
                    <a:gd name="connsiteX7" fmla="*/ 1508632 w 2374959"/>
                    <a:gd name="connsiteY7" fmla="*/ 80591 h 3098834"/>
                    <a:gd name="connsiteX8" fmla="*/ 1730674 w 2374959"/>
                    <a:gd name="connsiteY8" fmla="*/ 239193 h 3098834"/>
                    <a:gd name="connsiteX9" fmla="*/ 2289441 w 2374959"/>
                    <a:gd name="connsiteY9" fmla="*/ 1201377 h 3098834"/>
                    <a:gd name="connsiteX10" fmla="*/ 2359388 w 2374959"/>
                    <a:gd name="connsiteY10" fmla="*/ 2472631 h 3098834"/>
                    <a:gd name="connsiteX11" fmla="*/ 2343121 w 2374959"/>
                    <a:gd name="connsiteY11" fmla="*/ 2679220 h 3098834"/>
                    <a:gd name="connsiteX12" fmla="*/ 2291067 w 2374959"/>
                    <a:gd name="connsiteY12" fmla="*/ 2871982 h 3098834"/>
                    <a:gd name="connsiteX13" fmla="*/ 1802248 w 2374959"/>
                    <a:gd name="connsiteY13" fmla="*/ 3066370 h 3098834"/>
                    <a:gd name="connsiteX14" fmla="*/ 1139374 w 2374959"/>
                    <a:gd name="connsiteY14" fmla="*/ 3102971 h 3098834"/>
                    <a:gd name="connsiteX15" fmla="*/ 651369 w 2374959"/>
                    <a:gd name="connsiteY15" fmla="*/ 3087517 h 3098834"/>
                    <a:gd name="connsiteX16" fmla="*/ 174751 w 2374959"/>
                    <a:gd name="connsiteY16" fmla="*/ 3023263 h 3098834"/>
                    <a:gd name="connsiteX17" fmla="*/ 11269 w 2374959"/>
                    <a:gd name="connsiteY17" fmla="*/ 2809354 h 3098834"/>
                    <a:gd name="connsiteX18" fmla="*/ 3135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3135" y="2668646"/>
                      </a:moveTo>
                      <a:cubicBezTo>
                        <a:pt x="4762" y="2465311"/>
                        <a:pt x="-5811" y="2260348"/>
                        <a:pt x="4762" y="2056199"/>
                      </a:cubicBezTo>
                      <a:cubicBezTo>
                        <a:pt x="15335" y="1842290"/>
                        <a:pt x="42176" y="1628381"/>
                        <a:pt x="83656" y="1418539"/>
                      </a:cubicBezTo>
                      <a:cubicBezTo>
                        <a:pt x="121883" y="1223337"/>
                        <a:pt x="171497" y="1035455"/>
                        <a:pt x="250391" y="853266"/>
                      </a:cubicBezTo>
                      <a:cubicBezTo>
                        <a:pt x="319526" y="692224"/>
                        <a:pt x="395979" y="534436"/>
                        <a:pt x="498461" y="390474"/>
                      </a:cubicBezTo>
                      <a:cubicBezTo>
                        <a:pt x="600942" y="245699"/>
                        <a:pt x="731890" y="138338"/>
                        <a:pt x="893745" y="68391"/>
                      </a:cubicBezTo>
                      <a:cubicBezTo>
                        <a:pt x="992973" y="25284"/>
                        <a:pt x="1095454" y="-1557"/>
                        <a:pt x="1203629" y="70"/>
                      </a:cubicBezTo>
                      <a:cubicBezTo>
                        <a:pt x="1310989" y="2510"/>
                        <a:pt x="1412657" y="34230"/>
                        <a:pt x="1508632" y="80591"/>
                      </a:cubicBezTo>
                      <a:cubicBezTo>
                        <a:pt x="1591593" y="120445"/>
                        <a:pt x="1662353" y="178192"/>
                        <a:pt x="1730674" y="239193"/>
                      </a:cubicBezTo>
                      <a:cubicBezTo>
                        <a:pt x="2014530" y="492955"/>
                        <a:pt x="2191840" y="838626"/>
                        <a:pt x="2289441" y="1201377"/>
                      </a:cubicBezTo>
                      <a:cubicBezTo>
                        <a:pt x="2400868" y="1615368"/>
                        <a:pt x="2387855" y="2048879"/>
                        <a:pt x="2359388" y="2472631"/>
                      </a:cubicBezTo>
                      <a:cubicBezTo>
                        <a:pt x="2354508" y="2541765"/>
                        <a:pt x="2352068" y="2610899"/>
                        <a:pt x="2343121" y="2679220"/>
                      </a:cubicBezTo>
                      <a:cubicBezTo>
                        <a:pt x="2334174" y="2748354"/>
                        <a:pt x="2312214" y="2806914"/>
                        <a:pt x="2291067" y="2871982"/>
                      </a:cubicBezTo>
                      <a:cubicBezTo>
                        <a:pt x="2203227" y="3054984"/>
                        <a:pt x="1976304" y="3047664"/>
                        <a:pt x="1802248" y="3066370"/>
                      </a:cubicBezTo>
                      <a:cubicBezTo>
                        <a:pt x="1581833" y="3089957"/>
                        <a:pt x="1360604" y="3102157"/>
                        <a:pt x="1139374" y="3102971"/>
                      </a:cubicBezTo>
                      <a:cubicBezTo>
                        <a:pt x="976706" y="3103784"/>
                        <a:pt x="814038" y="3098904"/>
                        <a:pt x="651369" y="3087517"/>
                      </a:cubicBezTo>
                      <a:cubicBezTo>
                        <a:pt x="493580" y="3076944"/>
                        <a:pt x="326032" y="3072877"/>
                        <a:pt x="174751" y="3023263"/>
                      </a:cubicBezTo>
                      <a:cubicBezTo>
                        <a:pt x="69016" y="2988290"/>
                        <a:pt x="26722" y="2907769"/>
                        <a:pt x="11269" y="2809354"/>
                      </a:cubicBezTo>
                      <a:cubicBezTo>
                        <a:pt x="4762" y="2763807"/>
                        <a:pt x="2322" y="2716633"/>
                        <a:pt x="3135" y="2668646"/>
                      </a:cubicBezTo>
                      <a:close/>
                    </a:path>
                  </a:pathLst>
                </a:custGeom>
                <a:grpFill/>
                <a:ln w="19050" cap="flat">
                  <a:solidFill>
                    <a:schemeClr val="bg1">
                      <a:lumMod val="75000"/>
                    </a:schemeClr>
                  </a:solid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xmlns="" id="{DD602784-7C20-2BFA-C1F9-5B84164188C6}"/>
                </a:ext>
              </a:extLst>
            </p:cNvPr>
            <p:cNvGrpSpPr/>
            <p:nvPr/>
          </p:nvGrpSpPr>
          <p:grpSpPr>
            <a:xfrm>
              <a:off x="7553325" y="4022196"/>
              <a:ext cx="4189500" cy="2561532"/>
              <a:chOff x="6110127" y="3035457"/>
              <a:chExt cx="5270303" cy="3222356"/>
            </a:xfrm>
          </p:grpSpPr>
          <p:sp>
            <p:nvSpPr>
              <p:cNvPr id="14" name="Freeform: Shape 13">
                <a:extLst>
                  <a:ext uri="{FF2B5EF4-FFF2-40B4-BE49-F238E27FC236}">
                    <a16:creationId xmlns:a16="http://schemas.microsoft.com/office/drawing/2014/main" xmlns="" id="{A6715A9F-29E2-6822-D38F-AD6B177998A7}"/>
                  </a:ext>
                </a:extLst>
              </p:cNvPr>
              <p:cNvSpPr/>
              <p:nvPr/>
            </p:nvSpPr>
            <p:spPr>
              <a:xfrm>
                <a:off x="6200064" y="3844841"/>
                <a:ext cx="3521510" cy="587898"/>
              </a:xfrm>
              <a:custGeom>
                <a:avLst/>
                <a:gdLst>
                  <a:gd name="connsiteX0" fmla="*/ 1834663 w 1870887"/>
                  <a:gd name="connsiteY0" fmla="*/ 191518 h 312335"/>
                  <a:gd name="connsiteX1" fmla="*/ 1529824 w 1870887"/>
                  <a:gd name="connsiteY1" fmla="*/ 64398 h 312335"/>
                  <a:gd name="connsiteX2" fmla="*/ 1359601 w 1870887"/>
                  <a:gd name="connsiteY2" fmla="*/ 44096 h 312335"/>
                  <a:gd name="connsiteX3" fmla="*/ 1212492 w 1870887"/>
                  <a:gd name="connsiteY3" fmla="*/ 24731 h 312335"/>
                  <a:gd name="connsiteX4" fmla="*/ 174602 w 1870887"/>
                  <a:gd name="connsiteY4" fmla="*/ 165282 h 312335"/>
                  <a:gd name="connsiteX5" fmla="*/ 7503 w 1870887"/>
                  <a:gd name="connsiteY5" fmla="*/ 264293 h 312335"/>
                  <a:gd name="connsiteX6" fmla="*/ 175851 w 1870887"/>
                  <a:gd name="connsiteY6" fmla="*/ 299899 h 312335"/>
                  <a:gd name="connsiteX7" fmla="*/ 1021030 w 1870887"/>
                  <a:gd name="connsiteY7" fmla="*/ 181211 h 312335"/>
                  <a:gd name="connsiteX8" fmla="*/ 1159395 w 1870887"/>
                  <a:gd name="connsiteY8" fmla="*/ 197453 h 312335"/>
                  <a:gd name="connsiteX9" fmla="*/ 1834975 w 1870887"/>
                  <a:gd name="connsiteY9" fmla="*/ 313641 h 312335"/>
                  <a:gd name="connsiteX10" fmla="*/ 1834663 w 1870887"/>
                  <a:gd name="connsiteY10" fmla="*/ 191518 h 31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0887" h="312335">
                    <a:moveTo>
                      <a:pt x="1834663" y="191518"/>
                    </a:moveTo>
                    <a:cubicBezTo>
                      <a:pt x="1745023" y="125616"/>
                      <a:pt x="1638204" y="86262"/>
                      <a:pt x="1529824" y="64398"/>
                    </a:cubicBezTo>
                    <a:cubicBezTo>
                      <a:pt x="1473604" y="53154"/>
                      <a:pt x="1416759" y="46595"/>
                      <a:pt x="1359601" y="44096"/>
                    </a:cubicBezTo>
                    <a:cubicBezTo>
                      <a:pt x="1305567" y="41598"/>
                      <a:pt x="1264339" y="36600"/>
                      <a:pt x="1212492" y="24731"/>
                    </a:cubicBezTo>
                    <a:cubicBezTo>
                      <a:pt x="865175" y="-53977"/>
                      <a:pt x="506302" y="72206"/>
                      <a:pt x="174602" y="165282"/>
                    </a:cubicBezTo>
                    <a:cubicBezTo>
                      <a:pt x="113697" y="182461"/>
                      <a:pt x="45295" y="211820"/>
                      <a:pt x="7503" y="264293"/>
                    </a:cubicBezTo>
                    <a:cubicBezTo>
                      <a:pt x="-39660" y="329883"/>
                      <a:pt x="149927" y="303334"/>
                      <a:pt x="175851" y="299899"/>
                    </a:cubicBezTo>
                    <a:cubicBezTo>
                      <a:pt x="175851" y="299899"/>
                      <a:pt x="1021030" y="181211"/>
                      <a:pt x="1021030" y="181211"/>
                    </a:cubicBezTo>
                    <a:cubicBezTo>
                      <a:pt x="1067256" y="171841"/>
                      <a:pt x="1114731" y="188083"/>
                      <a:pt x="1159395" y="197453"/>
                    </a:cubicBezTo>
                    <a:cubicBezTo>
                      <a:pt x="1274334" y="221503"/>
                      <a:pt x="1726595" y="295526"/>
                      <a:pt x="1834975" y="313641"/>
                    </a:cubicBezTo>
                    <a:cubicBezTo>
                      <a:pt x="1899004" y="303959"/>
                      <a:pt x="1868395" y="216505"/>
                      <a:pt x="1834663" y="191518"/>
                    </a:cubicBezTo>
                    <a:close/>
                  </a:path>
                </a:pathLst>
              </a:custGeom>
              <a:solidFill>
                <a:schemeClr val="accent3"/>
              </a:solidFill>
              <a:ln w="312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A4688AE-4EE9-3C62-256C-A024AF644F5F}"/>
                  </a:ext>
                </a:extLst>
              </p:cNvPr>
              <p:cNvSpPr/>
              <p:nvPr/>
            </p:nvSpPr>
            <p:spPr>
              <a:xfrm>
                <a:off x="8327969" y="3598685"/>
                <a:ext cx="975910" cy="252796"/>
              </a:xfrm>
              <a:custGeom>
                <a:avLst/>
                <a:gdLst>
                  <a:gd name="connsiteX0" fmla="*/ 407755 w 518476"/>
                  <a:gd name="connsiteY0" fmla="*/ 9648 h 134304"/>
                  <a:gd name="connsiteX1" fmla="*/ 506766 w 518476"/>
                  <a:gd name="connsiteY1" fmla="*/ 43380 h 134304"/>
                  <a:gd name="connsiteX2" fmla="*/ 513637 w 518476"/>
                  <a:gd name="connsiteY2" fmla="*/ 73052 h 134304"/>
                  <a:gd name="connsiteX3" fmla="*/ 448984 w 518476"/>
                  <a:gd name="connsiteY3" fmla="*/ 76488 h 134304"/>
                  <a:gd name="connsiteX4" fmla="*/ 358094 w 518476"/>
                  <a:gd name="connsiteY4" fmla="*/ 54937 h 134304"/>
                  <a:gd name="connsiteX5" fmla="*/ 207861 w 518476"/>
                  <a:gd name="connsiteY5" fmla="*/ 49939 h 134304"/>
                  <a:gd name="connsiteX6" fmla="*/ 96982 w 518476"/>
                  <a:gd name="connsiteY6" fmla="*/ 109595 h 134304"/>
                  <a:gd name="connsiteX7" fmla="*/ 79491 w 518476"/>
                  <a:gd name="connsiteY7" fmla="*/ 131147 h 134304"/>
                  <a:gd name="connsiteX8" fmla="*/ 2969 w 518476"/>
                  <a:gd name="connsiteY8" fmla="*/ 131147 h 134304"/>
                  <a:gd name="connsiteX9" fmla="*/ 22334 w 518476"/>
                  <a:gd name="connsiteY9" fmla="*/ 83047 h 134304"/>
                  <a:gd name="connsiteX10" fmla="*/ 72307 w 518476"/>
                  <a:gd name="connsiteY10" fmla="*/ 24328 h 134304"/>
                  <a:gd name="connsiteX11" fmla="*/ 135087 w 518476"/>
                  <a:gd name="connsiteY11" fmla="*/ 2777 h 134304"/>
                  <a:gd name="connsiteX12" fmla="*/ 407755 w 518476"/>
                  <a:gd name="connsiteY12" fmla="*/ 9648 h 13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76" h="134304">
                    <a:moveTo>
                      <a:pt x="407755" y="9648"/>
                    </a:moveTo>
                    <a:cubicBezTo>
                      <a:pt x="439926" y="18706"/>
                      <a:pt x="477094" y="27764"/>
                      <a:pt x="506766" y="43380"/>
                    </a:cubicBezTo>
                    <a:cubicBezTo>
                      <a:pt x="521445" y="51189"/>
                      <a:pt x="523007" y="58685"/>
                      <a:pt x="513637" y="73052"/>
                    </a:cubicBezTo>
                    <a:cubicBezTo>
                      <a:pt x="498020" y="87732"/>
                      <a:pt x="474595" y="83984"/>
                      <a:pt x="448984" y="76488"/>
                    </a:cubicBezTo>
                    <a:cubicBezTo>
                      <a:pt x="418062" y="67118"/>
                      <a:pt x="394013" y="59310"/>
                      <a:pt x="358094" y="54937"/>
                    </a:cubicBezTo>
                    <a:cubicBezTo>
                      <a:pt x="313430" y="49627"/>
                      <a:pt x="252837" y="50252"/>
                      <a:pt x="207861" y="49939"/>
                    </a:cubicBezTo>
                    <a:cubicBezTo>
                      <a:pt x="151328" y="49627"/>
                      <a:pt x="123218" y="69304"/>
                      <a:pt x="96982" y="109595"/>
                    </a:cubicBezTo>
                    <a:cubicBezTo>
                      <a:pt x="91985" y="117404"/>
                      <a:pt x="87924" y="126149"/>
                      <a:pt x="79491" y="131147"/>
                    </a:cubicBezTo>
                    <a:cubicBezTo>
                      <a:pt x="66685" y="137081"/>
                      <a:pt x="7029" y="136456"/>
                      <a:pt x="2969" y="131147"/>
                    </a:cubicBezTo>
                    <a:cubicBezTo>
                      <a:pt x="-7963" y="117091"/>
                      <a:pt x="14213" y="93354"/>
                      <a:pt x="22334" y="83047"/>
                    </a:cubicBezTo>
                    <a:cubicBezTo>
                      <a:pt x="37951" y="63057"/>
                      <a:pt x="53567" y="41506"/>
                      <a:pt x="72307" y="24328"/>
                    </a:cubicBezTo>
                    <a:cubicBezTo>
                      <a:pt x="91048" y="6837"/>
                      <a:pt x="111349" y="4026"/>
                      <a:pt x="135087" y="2777"/>
                    </a:cubicBezTo>
                    <a:cubicBezTo>
                      <a:pt x="144457" y="1840"/>
                      <a:pt x="351847" y="-5969"/>
                      <a:pt x="407755" y="9648"/>
                    </a:cubicBezTo>
                    <a:close/>
                  </a:path>
                </a:pathLst>
              </a:custGeom>
              <a:solidFill>
                <a:schemeClr val="accent1">
                  <a:lumMod val="75000"/>
                </a:schemeClr>
              </a:solidFill>
              <a:ln w="312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833B3015-7199-D16A-6039-9BC3CE6D1AB4}"/>
                  </a:ext>
                </a:extLst>
              </p:cNvPr>
              <p:cNvSpPr/>
              <p:nvPr/>
            </p:nvSpPr>
            <p:spPr>
              <a:xfrm>
                <a:off x="9411744" y="4792503"/>
                <a:ext cx="76429" cy="76429"/>
              </a:xfrm>
              <a:custGeom>
                <a:avLst/>
                <a:gdLst>
                  <a:gd name="connsiteX0" fmla="*/ 40926 w 40603"/>
                  <a:gd name="connsiteY0" fmla="*/ 16939 h 40603"/>
                  <a:gd name="connsiteX1" fmla="*/ 19687 w 40603"/>
                  <a:gd name="connsiteY1" fmla="*/ 40677 h 40603"/>
                  <a:gd name="connsiteX2" fmla="*/ 10 w 40603"/>
                  <a:gd name="connsiteY2" fmla="*/ 19750 h 40603"/>
                  <a:gd name="connsiteX3" fmla="*/ 22810 w 40603"/>
                  <a:gd name="connsiteY3" fmla="*/ 73 h 40603"/>
                  <a:gd name="connsiteX4" fmla="*/ 40926 w 40603"/>
                  <a:gd name="connsiteY4" fmla="*/ 16939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926" y="16939"/>
                    </a:moveTo>
                    <a:cubicBezTo>
                      <a:pt x="40613" y="33806"/>
                      <a:pt x="32805" y="40989"/>
                      <a:pt x="19687" y="40677"/>
                    </a:cubicBezTo>
                    <a:cubicBezTo>
                      <a:pt x="6881" y="40364"/>
                      <a:pt x="-302" y="32869"/>
                      <a:pt x="10" y="19750"/>
                    </a:cubicBezTo>
                    <a:cubicBezTo>
                      <a:pt x="322" y="7257"/>
                      <a:pt x="9692" y="-864"/>
                      <a:pt x="22810" y="73"/>
                    </a:cubicBezTo>
                    <a:cubicBezTo>
                      <a:pt x="35616" y="1010"/>
                      <a:pt x="40926" y="9131"/>
                      <a:pt x="40926" y="16939"/>
                    </a:cubicBezTo>
                    <a:close/>
                  </a:path>
                </a:pathLst>
              </a:custGeom>
              <a:solidFill>
                <a:srgbClr val="0096B9"/>
              </a:solidFill>
              <a:ln w="312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AB68692E-44C3-C697-452B-1223CD372495}"/>
                  </a:ext>
                </a:extLst>
              </p:cNvPr>
              <p:cNvSpPr/>
              <p:nvPr/>
            </p:nvSpPr>
            <p:spPr>
              <a:xfrm>
                <a:off x="9653377" y="5034814"/>
                <a:ext cx="70547" cy="76429"/>
              </a:xfrm>
              <a:custGeom>
                <a:avLst/>
                <a:gdLst>
                  <a:gd name="connsiteX0" fmla="*/ 18747 w 37480"/>
                  <a:gd name="connsiteY0" fmla="*/ 42813 h 40603"/>
                  <a:gd name="connsiteX1" fmla="*/ 7 w 37480"/>
                  <a:gd name="connsiteY1" fmla="*/ 22199 h 40603"/>
                  <a:gd name="connsiteX2" fmla="*/ 19372 w 37480"/>
                  <a:gd name="connsiteY2" fmla="*/ 23 h 40603"/>
                  <a:gd name="connsiteX3" fmla="*/ 40298 w 37480"/>
                  <a:gd name="connsiteY3" fmla="*/ 22199 h 40603"/>
                  <a:gd name="connsiteX4" fmla="*/ 18747 w 37480"/>
                  <a:gd name="connsiteY4" fmla="*/ 42813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0" h="40603">
                    <a:moveTo>
                      <a:pt x="18747" y="42813"/>
                    </a:moveTo>
                    <a:cubicBezTo>
                      <a:pt x="7503" y="41564"/>
                      <a:pt x="319" y="35004"/>
                      <a:pt x="7" y="22199"/>
                    </a:cubicBezTo>
                    <a:cubicBezTo>
                      <a:pt x="-305" y="11892"/>
                      <a:pt x="9689" y="335"/>
                      <a:pt x="19372" y="23"/>
                    </a:cubicBezTo>
                    <a:cubicBezTo>
                      <a:pt x="29367" y="-602"/>
                      <a:pt x="40923" y="11579"/>
                      <a:pt x="40298" y="22199"/>
                    </a:cubicBezTo>
                    <a:cubicBezTo>
                      <a:pt x="39986" y="34380"/>
                      <a:pt x="31865" y="42813"/>
                      <a:pt x="18747" y="42813"/>
                    </a:cubicBezTo>
                    <a:close/>
                  </a:path>
                </a:pathLst>
              </a:custGeom>
              <a:solidFill>
                <a:srgbClr val="0096B9"/>
              </a:solidFill>
              <a:ln w="312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6D33EF17-37E0-48D7-BD41-F7F6C325F704}"/>
                  </a:ext>
                </a:extLst>
              </p:cNvPr>
              <p:cNvSpPr/>
              <p:nvPr/>
            </p:nvSpPr>
            <p:spPr>
              <a:xfrm>
                <a:off x="8288877" y="4281154"/>
                <a:ext cx="76429" cy="76429"/>
              </a:xfrm>
              <a:custGeom>
                <a:avLst/>
                <a:gdLst>
                  <a:gd name="connsiteX0" fmla="*/ 40604 w 40603"/>
                  <a:gd name="connsiteY0" fmla="*/ 20310 h 40603"/>
                  <a:gd name="connsiteX1" fmla="*/ 20302 w 40603"/>
                  <a:gd name="connsiteY1" fmla="*/ 40611 h 40603"/>
                  <a:gd name="connsiteX2" fmla="*/ 0 w 40603"/>
                  <a:gd name="connsiteY2" fmla="*/ 20934 h 40603"/>
                  <a:gd name="connsiteX3" fmla="*/ 19989 w 40603"/>
                  <a:gd name="connsiteY3" fmla="*/ 8 h 40603"/>
                  <a:gd name="connsiteX4" fmla="*/ 40604 w 40603"/>
                  <a:gd name="connsiteY4" fmla="*/ 20310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604" y="20310"/>
                    </a:moveTo>
                    <a:cubicBezTo>
                      <a:pt x="40604" y="32178"/>
                      <a:pt x="32170" y="40611"/>
                      <a:pt x="20302" y="40611"/>
                    </a:cubicBezTo>
                    <a:cubicBezTo>
                      <a:pt x="6871" y="40611"/>
                      <a:pt x="312" y="34365"/>
                      <a:pt x="0" y="20934"/>
                    </a:cubicBezTo>
                    <a:cubicBezTo>
                      <a:pt x="0" y="8753"/>
                      <a:pt x="7808" y="320"/>
                      <a:pt x="19989" y="8"/>
                    </a:cubicBezTo>
                    <a:cubicBezTo>
                      <a:pt x="31546" y="-305"/>
                      <a:pt x="40604" y="8753"/>
                      <a:pt x="40604" y="20310"/>
                    </a:cubicBezTo>
                    <a:close/>
                  </a:path>
                </a:pathLst>
              </a:custGeom>
              <a:solidFill>
                <a:srgbClr val="0096B9"/>
              </a:solidFill>
              <a:ln w="312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99418743-A1CC-C4A1-86E6-B1E1F28BF249}"/>
                  </a:ext>
                </a:extLst>
              </p:cNvPr>
              <p:cNvSpPr/>
              <p:nvPr/>
            </p:nvSpPr>
            <p:spPr>
              <a:xfrm>
                <a:off x="9794507" y="3418528"/>
                <a:ext cx="1099370" cy="846574"/>
              </a:xfrm>
              <a:custGeom>
                <a:avLst/>
                <a:gdLst>
                  <a:gd name="connsiteX0" fmla="*/ 29036 w 584066"/>
                  <a:gd name="connsiteY0" fmla="*/ 438622 h 449762"/>
                  <a:gd name="connsiteX1" fmla="*/ 1238 w 584066"/>
                  <a:gd name="connsiteY1" fmla="*/ 324307 h 449762"/>
                  <a:gd name="connsiteX2" fmla="*/ 171773 w 584066"/>
                  <a:gd name="connsiteY2" fmla="*/ 95053 h 449762"/>
                  <a:gd name="connsiteX3" fmla="*/ 457247 w 584066"/>
                  <a:gd name="connsiteY3" fmla="*/ 1665 h 449762"/>
                  <a:gd name="connsiteX4" fmla="*/ 578121 w 584066"/>
                  <a:gd name="connsiteY4" fmla="*/ 49140 h 449762"/>
                  <a:gd name="connsiteX5" fmla="*/ 534082 w 584066"/>
                  <a:gd name="connsiteY5" fmla="*/ 103798 h 449762"/>
                  <a:gd name="connsiteX6" fmla="*/ 85256 w 584066"/>
                  <a:gd name="connsiteY6" fmla="*/ 433624 h 449762"/>
                  <a:gd name="connsiteX7" fmla="*/ 29036 w 584066"/>
                  <a:gd name="connsiteY7" fmla="*/ 438622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066" h="449762">
                    <a:moveTo>
                      <a:pt x="29036" y="438622"/>
                    </a:moveTo>
                    <a:cubicBezTo>
                      <a:pt x="6547" y="410824"/>
                      <a:pt x="-3760" y="350231"/>
                      <a:pt x="1238" y="324307"/>
                    </a:cubicBezTo>
                    <a:cubicBezTo>
                      <a:pt x="20290" y="230919"/>
                      <a:pt x="95251" y="147213"/>
                      <a:pt x="171773" y="95053"/>
                    </a:cubicBezTo>
                    <a:cubicBezTo>
                      <a:pt x="247670" y="43518"/>
                      <a:pt x="362922" y="-10204"/>
                      <a:pt x="457247" y="1665"/>
                    </a:cubicBezTo>
                    <a:cubicBezTo>
                      <a:pt x="490979" y="5725"/>
                      <a:pt x="549698" y="25402"/>
                      <a:pt x="578121" y="49140"/>
                    </a:cubicBezTo>
                    <a:cubicBezTo>
                      <a:pt x="600921" y="69442"/>
                      <a:pt x="557819" y="86620"/>
                      <a:pt x="534082" y="103798"/>
                    </a:cubicBezTo>
                    <a:cubicBezTo>
                      <a:pt x="417893" y="189066"/>
                      <a:pt x="225495" y="322121"/>
                      <a:pt x="85256" y="433624"/>
                    </a:cubicBezTo>
                    <a:cubicBezTo>
                      <a:pt x="57771" y="455488"/>
                      <a:pt x="43403" y="456112"/>
                      <a:pt x="29036" y="438622"/>
                    </a:cubicBezTo>
                    <a:close/>
                  </a:path>
                </a:pathLst>
              </a:custGeom>
              <a:solidFill>
                <a:schemeClr val="accent3"/>
              </a:solidFill>
              <a:ln w="312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BE8EE93C-1EC1-6766-E2F9-4F7D780067F2}"/>
                  </a:ext>
                </a:extLst>
              </p:cNvPr>
              <p:cNvSpPr/>
              <p:nvPr/>
            </p:nvSpPr>
            <p:spPr>
              <a:xfrm>
                <a:off x="10877933" y="3035457"/>
                <a:ext cx="417407" cy="435045"/>
              </a:xfrm>
              <a:custGeom>
                <a:avLst/>
                <a:gdLst>
                  <a:gd name="connsiteX0" fmla="*/ 215537 w 221757"/>
                  <a:gd name="connsiteY0" fmla="*/ 42767 h 231127"/>
                  <a:gd name="connsiteX1" fmla="*/ 42504 w 221757"/>
                  <a:gd name="connsiteY1" fmla="*/ 233292 h 231127"/>
                  <a:gd name="connsiteX2" fmla="*/ 24076 w 221757"/>
                  <a:gd name="connsiteY2" fmla="*/ 106484 h 231127"/>
                  <a:gd name="connsiteX3" fmla="*/ 204293 w 221757"/>
                  <a:gd name="connsiteY3" fmla="*/ 914 h 231127"/>
                  <a:gd name="connsiteX4" fmla="*/ 215537 w 221757"/>
                  <a:gd name="connsiteY4" fmla="*/ 42767 h 2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7" h="231127">
                    <a:moveTo>
                      <a:pt x="215537" y="42767"/>
                    </a:moveTo>
                    <a:cubicBezTo>
                      <a:pt x="192112" y="74625"/>
                      <a:pt x="100286" y="178321"/>
                      <a:pt x="42504" y="233292"/>
                    </a:cubicBezTo>
                    <a:cubicBezTo>
                      <a:pt x="-22774" y="220486"/>
                      <a:pt x="651" y="144276"/>
                      <a:pt x="24076" y="106484"/>
                    </a:cubicBezTo>
                    <a:cubicBezTo>
                      <a:pt x="65304" y="39644"/>
                      <a:pt x="124335" y="-7206"/>
                      <a:pt x="204293" y="914"/>
                    </a:cubicBezTo>
                    <a:cubicBezTo>
                      <a:pt x="228343" y="3413"/>
                      <a:pt x="226469" y="21528"/>
                      <a:pt x="215537" y="42767"/>
                    </a:cubicBezTo>
                    <a:close/>
                  </a:path>
                </a:pathLst>
              </a:custGeom>
              <a:solidFill>
                <a:schemeClr val="accent3"/>
              </a:solidFill>
              <a:ln w="312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EB37BEC5-1C8E-D8FC-4B95-3E422A2F3DC4}"/>
                  </a:ext>
                </a:extLst>
              </p:cNvPr>
              <p:cNvSpPr/>
              <p:nvPr/>
            </p:nvSpPr>
            <p:spPr>
              <a:xfrm>
                <a:off x="8223416" y="3148289"/>
                <a:ext cx="3157014" cy="2663180"/>
              </a:xfrm>
              <a:custGeom>
                <a:avLst/>
                <a:gdLst>
                  <a:gd name="connsiteX0" fmla="*/ 1656422 w 1677239"/>
                  <a:gd name="connsiteY0" fmla="*/ 0 h 1414877"/>
                  <a:gd name="connsiteX1" fmla="*/ 1648926 w 1677239"/>
                  <a:gd name="connsiteY1" fmla="*/ 937 h 1414877"/>
                  <a:gd name="connsiteX2" fmla="*/ 1578338 w 1677239"/>
                  <a:gd name="connsiteY2" fmla="*/ 71212 h 1414877"/>
                  <a:gd name="connsiteX3" fmla="*/ 1485574 w 1677239"/>
                  <a:gd name="connsiteY3" fmla="*/ 173346 h 1414877"/>
                  <a:gd name="connsiteX4" fmla="*/ 1222276 w 1677239"/>
                  <a:gd name="connsiteY4" fmla="*/ 370429 h 1414877"/>
                  <a:gd name="connsiteX5" fmla="*/ 1019570 w 1677239"/>
                  <a:gd name="connsiteY5" fmla="*/ 521287 h 1414877"/>
                  <a:gd name="connsiteX6" fmla="*/ 882143 w 1677239"/>
                  <a:gd name="connsiteY6" fmla="*/ 632479 h 1414877"/>
                  <a:gd name="connsiteX7" fmla="*/ 802810 w 1677239"/>
                  <a:gd name="connsiteY7" fmla="*/ 681515 h 1414877"/>
                  <a:gd name="connsiteX8" fmla="*/ 714106 w 1677239"/>
                  <a:gd name="connsiteY8" fmla="*/ 689948 h 1414877"/>
                  <a:gd name="connsiteX9" fmla="*/ 335556 w 1677239"/>
                  <a:gd name="connsiteY9" fmla="*/ 620922 h 1414877"/>
                  <a:gd name="connsiteX10" fmla="*/ 145969 w 1677239"/>
                  <a:gd name="connsiteY10" fmla="*/ 588439 h 1414877"/>
                  <a:gd name="connsiteX11" fmla="*/ 237483 w 1677239"/>
                  <a:gd name="connsiteY11" fmla="*/ 446952 h 1414877"/>
                  <a:gd name="connsiteX12" fmla="*/ 325874 w 1677239"/>
                  <a:gd name="connsiteY12" fmla="*/ 440705 h 1414877"/>
                  <a:gd name="connsiteX13" fmla="*/ 415514 w 1677239"/>
                  <a:gd name="connsiteY13" fmla="*/ 446014 h 1414877"/>
                  <a:gd name="connsiteX14" fmla="*/ 689432 w 1677239"/>
                  <a:gd name="connsiteY14" fmla="*/ 476623 h 1414877"/>
                  <a:gd name="connsiteX15" fmla="*/ 747214 w 1677239"/>
                  <a:gd name="connsiteY15" fmla="*/ 457259 h 1414877"/>
                  <a:gd name="connsiteX16" fmla="*/ 756584 w 1677239"/>
                  <a:gd name="connsiteY16" fmla="*/ 411033 h 1414877"/>
                  <a:gd name="connsiteX17" fmla="*/ 651327 w 1677239"/>
                  <a:gd name="connsiteY17" fmla="*/ 394479 h 1414877"/>
                  <a:gd name="connsiteX18" fmla="*/ 314942 w 1677239"/>
                  <a:gd name="connsiteY18" fmla="*/ 363870 h 1414877"/>
                  <a:gd name="connsiteX19" fmla="*/ 157838 w 1677239"/>
                  <a:gd name="connsiteY19" fmla="*/ 382923 h 1414877"/>
                  <a:gd name="connsiteX20" fmla="*/ 65699 w 1677239"/>
                  <a:gd name="connsiteY20" fmla="*/ 467253 h 1414877"/>
                  <a:gd name="connsiteX21" fmla="*/ 733 w 1677239"/>
                  <a:gd name="connsiteY21" fmla="*/ 580631 h 1414877"/>
                  <a:gd name="connsiteX22" fmla="*/ 56641 w 1677239"/>
                  <a:gd name="connsiteY22" fmla="*/ 694321 h 1414877"/>
                  <a:gd name="connsiteX23" fmla="*/ 154090 w 1677239"/>
                  <a:gd name="connsiteY23" fmla="*/ 784273 h 1414877"/>
                  <a:gd name="connsiteX24" fmla="*/ 197192 w 1677239"/>
                  <a:gd name="connsiteY24" fmla="*/ 811447 h 1414877"/>
                  <a:gd name="connsiteX25" fmla="*/ 252163 w 1677239"/>
                  <a:gd name="connsiteY25" fmla="*/ 823315 h 1414877"/>
                  <a:gd name="connsiteX26" fmla="*/ 523270 w 1677239"/>
                  <a:gd name="connsiteY26" fmla="*/ 892029 h 1414877"/>
                  <a:gd name="connsiteX27" fmla="*/ 575117 w 1677239"/>
                  <a:gd name="connsiteY27" fmla="*/ 935756 h 1414877"/>
                  <a:gd name="connsiteX28" fmla="*/ 583238 w 1677239"/>
                  <a:gd name="connsiteY28" fmla="*/ 987604 h 1414877"/>
                  <a:gd name="connsiteX29" fmla="*/ 73195 w 1677239"/>
                  <a:gd name="connsiteY29" fmla="*/ 1232162 h 1414877"/>
                  <a:gd name="connsiteX30" fmla="*/ 67885 w 1677239"/>
                  <a:gd name="connsiteY30" fmla="*/ 1263083 h 1414877"/>
                  <a:gd name="connsiteX31" fmla="*/ 160649 w 1677239"/>
                  <a:gd name="connsiteY31" fmla="*/ 1388954 h 1414877"/>
                  <a:gd name="connsiteX32" fmla="*/ 208436 w 1677239"/>
                  <a:gd name="connsiteY32" fmla="*/ 1409881 h 1414877"/>
                  <a:gd name="connsiteX33" fmla="*/ 754398 w 1677239"/>
                  <a:gd name="connsiteY33" fmla="*/ 1168133 h 1414877"/>
                  <a:gd name="connsiteX34" fmla="*/ 815928 w 1677239"/>
                  <a:gd name="connsiteY34" fmla="*/ 1170320 h 1414877"/>
                  <a:gd name="connsiteX35" fmla="*/ 870899 w 1677239"/>
                  <a:gd name="connsiteY35" fmla="*/ 1131903 h 1414877"/>
                  <a:gd name="connsiteX36" fmla="*/ 920560 w 1677239"/>
                  <a:gd name="connsiteY36" fmla="*/ 1052882 h 1414877"/>
                  <a:gd name="connsiteX37" fmla="*/ 850597 w 1677239"/>
                  <a:gd name="connsiteY37" fmla="*/ 764284 h 1414877"/>
                  <a:gd name="connsiteX38" fmla="*/ 953355 w 1677239"/>
                  <a:gd name="connsiteY38" fmla="*/ 661213 h 1414877"/>
                  <a:gd name="connsiteX39" fmla="*/ 1374695 w 1677239"/>
                  <a:gd name="connsiteY39" fmla="*/ 329826 h 1414877"/>
                  <a:gd name="connsiteX40" fmla="*/ 1594892 w 1677239"/>
                  <a:gd name="connsiteY40" fmla="*/ 135241 h 1414877"/>
                  <a:gd name="connsiteX41" fmla="*/ 1678285 w 1677239"/>
                  <a:gd name="connsiteY41" fmla="*/ 24362 h 1414877"/>
                  <a:gd name="connsiteX42" fmla="*/ 1656422 w 1677239"/>
                  <a:gd name="connsiteY42" fmla="*/ 0 h 1414877"/>
                  <a:gd name="connsiteX43" fmla="*/ 341491 w 1677239"/>
                  <a:gd name="connsiteY43" fmla="*/ 827063 h 1414877"/>
                  <a:gd name="connsiteX44" fmla="*/ 341178 w 1677239"/>
                  <a:gd name="connsiteY44" fmla="*/ 826751 h 1414877"/>
                  <a:gd name="connsiteX45" fmla="*/ 341491 w 1677239"/>
                  <a:gd name="connsiteY45" fmla="*/ 827063 h 1414877"/>
                  <a:gd name="connsiteX46" fmla="*/ 341491 w 1677239"/>
                  <a:gd name="connsiteY46" fmla="*/ 827063 h 141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7239" h="1414877">
                    <a:moveTo>
                      <a:pt x="1656422" y="0"/>
                    </a:moveTo>
                    <a:cubicBezTo>
                      <a:pt x="1654860" y="0"/>
                      <a:pt x="1650487" y="312"/>
                      <a:pt x="1648926" y="937"/>
                    </a:cubicBezTo>
                    <a:cubicBezTo>
                      <a:pt x="1629873" y="10307"/>
                      <a:pt x="1601138" y="45601"/>
                      <a:pt x="1578338" y="71212"/>
                    </a:cubicBezTo>
                    <a:cubicBezTo>
                      <a:pt x="1546480" y="107131"/>
                      <a:pt x="1517745" y="137740"/>
                      <a:pt x="1485574" y="173346"/>
                    </a:cubicBezTo>
                    <a:cubicBezTo>
                      <a:pt x="1419359" y="246745"/>
                      <a:pt x="1321598" y="307650"/>
                      <a:pt x="1222276" y="370429"/>
                    </a:cubicBezTo>
                    <a:cubicBezTo>
                      <a:pt x="1157622" y="411345"/>
                      <a:pt x="1078602" y="472563"/>
                      <a:pt x="1019570" y="521287"/>
                    </a:cubicBezTo>
                    <a:cubicBezTo>
                      <a:pt x="974906" y="558143"/>
                      <a:pt x="929930" y="598122"/>
                      <a:pt x="882143" y="632479"/>
                    </a:cubicBezTo>
                    <a:cubicBezTo>
                      <a:pt x="856844" y="650594"/>
                      <a:pt x="830608" y="667148"/>
                      <a:pt x="802810" y="681515"/>
                    </a:cubicBezTo>
                    <a:cubicBezTo>
                      <a:pt x="769390" y="698694"/>
                      <a:pt x="750650" y="697444"/>
                      <a:pt x="714106" y="689948"/>
                    </a:cubicBezTo>
                    <a:cubicBezTo>
                      <a:pt x="588548" y="664024"/>
                      <a:pt x="462052" y="642161"/>
                      <a:pt x="335556" y="620922"/>
                    </a:cubicBezTo>
                    <a:cubicBezTo>
                      <a:pt x="272465" y="610303"/>
                      <a:pt x="208748" y="600933"/>
                      <a:pt x="145969" y="588439"/>
                    </a:cubicBezTo>
                    <a:cubicBezTo>
                      <a:pt x="91310" y="577508"/>
                      <a:pt x="211559" y="456634"/>
                      <a:pt x="237483" y="446952"/>
                    </a:cubicBezTo>
                    <a:cubicBezTo>
                      <a:pt x="265593" y="436644"/>
                      <a:pt x="296514" y="438518"/>
                      <a:pt x="325874" y="440705"/>
                    </a:cubicBezTo>
                    <a:cubicBezTo>
                      <a:pt x="356171" y="442891"/>
                      <a:pt x="385842" y="442579"/>
                      <a:pt x="415514" y="446014"/>
                    </a:cubicBezTo>
                    <a:cubicBezTo>
                      <a:pt x="507028" y="456322"/>
                      <a:pt x="594795" y="464130"/>
                      <a:pt x="689432" y="476623"/>
                    </a:cubicBezTo>
                    <a:cubicBezTo>
                      <a:pt x="713794" y="479747"/>
                      <a:pt x="740030" y="469752"/>
                      <a:pt x="747214" y="457259"/>
                    </a:cubicBezTo>
                    <a:cubicBezTo>
                      <a:pt x="752836" y="442579"/>
                      <a:pt x="764080" y="416967"/>
                      <a:pt x="756584" y="411033"/>
                    </a:cubicBezTo>
                    <a:cubicBezTo>
                      <a:pt x="745028" y="401663"/>
                      <a:pt x="732534" y="402600"/>
                      <a:pt x="651327" y="394479"/>
                    </a:cubicBezTo>
                    <a:cubicBezTo>
                      <a:pt x="589172" y="388232"/>
                      <a:pt x="384905" y="366057"/>
                      <a:pt x="314942" y="363870"/>
                    </a:cubicBezTo>
                    <a:cubicBezTo>
                      <a:pt x="261533" y="361996"/>
                      <a:pt x="222803" y="353563"/>
                      <a:pt x="157838" y="382923"/>
                    </a:cubicBezTo>
                    <a:cubicBezTo>
                      <a:pt x="119108" y="400414"/>
                      <a:pt x="90998" y="434771"/>
                      <a:pt x="65699" y="467253"/>
                    </a:cubicBezTo>
                    <a:cubicBezTo>
                      <a:pt x="40087" y="500361"/>
                      <a:pt x="5418" y="537216"/>
                      <a:pt x="733" y="580631"/>
                    </a:cubicBezTo>
                    <a:cubicBezTo>
                      <a:pt x="-4889" y="633728"/>
                      <a:pt x="22597" y="659964"/>
                      <a:pt x="56641" y="694321"/>
                    </a:cubicBezTo>
                    <a:cubicBezTo>
                      <a:pt x="87875" y="725554"/>
                      <a:pt x="121294" y="754289"/>
                      <a:pt x="154090" y="784273"/>
                    </a:cubicBezTo>
                    <a:cubicBezTo>
                      <a:pt x="173454" y="802077"/>
                      <a:pt x="166583" y="802701"/>
                      <a:pt x="197192" y="811447"/>
                    </a:cubicBezTo>
                    <a:cubicBezTo>
                      <a:pt x="215307" y="816444"/>
                      <a:pt x="234047" y="818943"/>
                      <a:pt x="252163" y="823315"/>
                    </a:cubicBezTo>
                    <a:cubicBezTo>
                      <a:pt x="342428" y="845803"/>
                      <a:pt x="433005" y="868292"/>
                      <a:pt x="523270" y="892029"/>
                    </a:cubicBezTo>
                    <a:cubicBezTo>
                      <a:pt x="560125" y="901711"/>
                      <a:pt x="553879" y="901087"/>
                      <a:pt x="575117" y="935756"/>
                    </a:cubicBezTo>
                    <a:cubicBezTo>
                      <a:pt x="586986" y="954808"/>
                      <a:pt x="609787" y="975110"/>
                      <a:pt x="583238" y="987604"/>
                    </a:cubicBezTo>
                    <a:cubicBezTo>
                      <a:pt x="519834" y="1017588"/>
                      <a:pt x="184699" y="1177191"/>
                      <a:pt x="73195" y="1232162"/>
                    </a:cubicBezTo>
                    <a:cubicBezTo>
                      <a:pt x="51644" y="1242781"/>
                      <a:pt x="57266" y="1249965"/>
                      <a:pt x="67885" y="1263083"/>
                    </a:cubicBezTo>
                    <a:cubicBezTo>
                      <a:pt x="100993" y="1304624"/>
                      <a:pt x="131289" y="1346789"/>
                      <a:pt x="160649" y="1388954"/>
                    </a:cubicBezTo>
                    <a:cubicBezTo>
                      <a:pt x="180326" y="1417377"/>
                      <a:pt x="181888" y="1422374"/>
                      <a:pt x="208436" y="1409881"/>
                    </a:cubicBezTo>
                    <a:cubicBezTo>
                      <a:pt x="238108" y="1395826"/>
                      <a:pt x="649453" y="1213110"/>
                      <a:pt x="754398" y="1168133"/>
                    </a:cubicBezTo>
                    <a:cubicBezTo>
                      <a:pt x="785944" y="1154703"/>
                      <a:pt x="795001" y="1166884"/>
                      <a:pt x="815928" y="1170320"/>
                    </a:cubicBezTo>
                    <a:cubicBezTo>
                      <a:pt x="833731" y="1173131"/>
                      <a:pt x="849660" y="1153141"/>
                      <a:pt x="870899" y="1131903"/>
                    </a:cubicBezTo>
                    <a:cubicBezTo>
                      <a:pt x="912127" y="1090674"/>
                      <a:pt x="931492" y="1084428"/>
                      <a:pt x="920560" y="1052882"/>
                    </a:cubicBezTo>
                    <a:cubicBezTo>
                      <a:pt x="905256" y="1008530"/>
                      <a:pt x="859030" y="816132"/>
                      <a:pt x="850597" y="764284"/>
                    </a:cubicBezTo>
                    <a:cubicBezTo>
                      <a:pt x="881518" y="736174"/>
                      <a:pt x="924933" y="694946"/>
                      <a:pt x="953355" y="661213"/>
                    </a:cubicBezTo>
                    <a:cubicBezTo>
                      <a:pt x="1072043" y="519413"/>
                      <a:pt x="1226961" y="424776"/>
                      <a:pt x="1374695" y="329826"/>
                    </a:cubicBezTo>
                    <a:cubicBezTo>
                      <a:pt x="1471519" y="267671"/>
                      <a:pt x="1514622" y="228942"/>
                      <a:pt x="1594892" y="135241"/>
                    </a:cubicBezTo>
                    <a:cubicBezTo>
                      <a:pt x="1612070" y="115252"/>
                      <a:pt x="1679222" y="51848"/>
                      <a:pt x="1678285" y="24362"/>
                    </a:cubicBezTo>
                    <a:cubicBezTo>
                      <a:pt x="1678285" y="10619"/>
                      <a:pt x="1671726" y="5622"/>
                      <a:pt x="1656422" y="0"/>
                    </a:cubicBezTo>
                    <a:close/>
                    <a:moveTo>
                      <a:pt x="341491" y="827063"/>
                    </a:moveTo>
                    <a:cubicBezTo>
                      <a:pt x="341491" y="827063"/>
                      <a:pt x="341491" y="826751"/>
                      <a:pt x="341178" y="826751"/>
                    </a:cubicBezTo>
                    <a:cubicBezTo>
                      <a:pt x="341491" y="826751"/>
                      <a:pt x="341491" y="826751"/>
                      <a:pt x="341491" y="827063"/>
                    </a:cubicBezTo>
                    <a:cubicBezTo>
                      <a:pt x="341803" y="826751"/>
                      <a:pt x="341491" y="826751"/>
                      <a:pt x="341491" y="827063"/>
                    </a:cubicBezTo>
                    <a:close/>
                  </a:path>
                </a:pathLst>
              </a:custGeom>
              <a:solidFill>
                <a:schemeClr val="accent1"/>
              </a:solidFill>
              <a:ln w="312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0A74A486-0A86-22B7-5874-11F0995C229B}"/>
                  </a:ext>
                </a:extLst>
              </p:cNvPr>
              <p:cNvSpPr/>
              <p:nvPr/>
            </p:nvSpPr>
            <p:spPr>
              <a:xfrm>
                <a:off x="9691014" y="4548076"/>
                <a:ext cx="82306" cy="82306"/>
              </a:xfrm>
              <a:custGeom>
                <a:avLst/>
                <a:gdLst>
                  <a:gd name="connsiteX0" fmla="*/ 45601 w 43726"/>
                  <a:gd name="connsiteY0" fmla="*/ 22800 h 43726"/>
                  <a:gd name="connsiteX1" fmla="*/ 22801 w 43726"/>
                  <a:gd name="connsiteY1" fmla="*/ 45601 h 43726"/>
                  <a:gd name="connsiteX2" fmla="*/ 0 w 43726"/>
                  <a:gd name="connsiteY2" fmla="*/ 22800 h 43726"/>
                  <a:gd name="connsiteX3" fmla="*/ 22801 w 43726"/>
                  <a:gd name="connsiteY3" fmla="*/ 0 h 43726"/>
                  <a:gd name="connsiteX4" fmla="*/ 45601 w 43726"/>
                  <a:gd name="connsiteY4" fmla="*/ 22800 h 4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6" h="43726">
                    <a:moveTo>
                      <a:pt x="45601" y="22800"/>
                    </a:moveTo>
                    <a:cubicBezTo>
                      <a:pt x="45601" y="35393"/>
                      <a:pt x="35393" y="45601"/>
                      <a:pt x="22801" y="45601"/>
                    </a:cubicBezTo>
                    <a:cubicBezTo>
                      <a:pt x="10208" y="45601"/>
                      <a:pt x="0" y="35393"/>
                      <a:pt x="0" y="22800"/>
                    </a:cubicBezTo>
                    <a:cubicBezTo>
                      <a:pt x="0" y="10208"/>
                      <a:pt x="10208" y="0"/>
                      <a:pt x="22801" y="0"/>
                    </a:cubicBezTo>
                    <a:cubicBezTo>
                      <a:pt x="35393" y="0"/>
                      <a:pt x="45601" y="10208"/>
                      <a:pt x="45601" y="22800"/>
                    </a:cubicBezTo>
                    <a:close/>
                  </a:path>
                </a:pathLst>
              </a:custGeom>
              <a:solidFill>
                <a:schemeClr val="accent1">
                  <a:lumMod val="75000"/>
                </a:schemeClr>
              </a:solidFill>
              <a:ln w="3122"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699B832A-E449-84CB-3CE6-68D54C491918}"/>
                  </a:ext>
                </a:extLst>
              </p:cNvPr>
              <p:cNvSpPr/>
              <p:nvPr/>
            </p:nvSpPr>
            <p:spPr>
              <a:xfrm>
                <a:off x="6110127" y="5411239"/>
                <a:ext cx="5026529" cy="846574"/>
              </a:xfrm>
              <a:custGeom>
                <a:avLst/>
                <a:gdLst>
                  <a:gd name="connsiteX0" fmla="*/ 2629862 w 2670465"/>
                  <a:gd name="connsiteY0" fmla="*/ 316951 h 449762"/>
                  <a:gd name="connsiteX1" fmla="*/ 1349912 w 2670465"/>
                  <a:gd name="connsiteY1" fmla="*/ 316951 h 449762"/>
                  <a:gd name="connsiteX2" fmla="*/ 1130966 w 2670465"/>
                  <a:gd name="connsiteY2" fmla="*/ 18046 h 449762"/>
                  <a:gd name="connsiteX3" fmla="*/ 1110664 w 2670465"/>
                  <a:gd name="connsiteY3" fmla="*/ 1492 h 449762"/>
                  <a:gd name="connsiteX4" fmla="*/ 1057879 w 2670465"/>
                  <a:gd name="connsiteY4" fmla="*/ 4303 h 449762"/>
                  <a:gd name="connsiteX5" fmla="*/ 495988 w 2670465"/>
                  <a:gd name="connsiteY5" fmla="*/ 142355 h 449762"/>
                  <a:gd name="connsiteX6" fmla="*/ 462256 w 2670465"/>
                  <a:gd name="connsiteY6" fmla="*/ 163907 h 449762"/>
                  <a:gd name="connsiteX7" fmla="*/ 430398 w 2670465"/>
                  <a:gd name="connsiteY7" fmla="*/ 316951 h 449762"/>
                  <a:gd name="connsiteX8" fmla="*/ 42790 w 2670465"/>
                  <a:gd name="connsiteY8" fmla="*/ 316951 h 449762"/>
                  <a:gd name="connsiteX9" fmla="*/ 0 w 2670465"/>
                  <a:gd name="connsiteY9" fmla="*/ 359741 h 449762"/>
                  <a:gd name="connsiteX10" fmla="*/ 0 w 2670465"/>
                  <a:gd name="connsiteY10" fmla="*/ 407528 h 449762"/>
                  <a:gd name="connsiteX11" fmla="*/ 42790 w 2670465"/>
                  <a:gd name="connsiteY11" fmla="*/ 450318 h 449762"/>
                  <a:gd name="connsiteX12" fmla="*/ 2629862 w 2670465"/>
                  <a:gd name="connsiteY12" fmla="*/ 450318 h 449762"/>
                  <a:gd name="connsiteX13" fmla="*/ 2672652 w 2670465"/>
                  <a:gd name="connsiteY13" fmla="*/ 407528 h 449762"/>
                  <a:gd name="connsiteX14" fmla="*/ 2672652 w 2670465"/>
                  <a:gd name="connsiteY14" fmla="*/ 359741 h 449762"/>
                  <a:gd name="connsiteX15" fmla="*/ 2629862 w 2670465"/>
                  <a:gd name="connsiteY15" fmla="*/ 316951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0465" h="449762">
                    <a:moveTo>
                      <a:pt x="2629862" y="316951"/>
                    </a:moveTo>
                    <a:lnTo>
                      <a:pt x="1349912" y="316951"/>
                    </a:lnTo>
                    <a:cubicBezTo>
                      <a:pt x="1291193" y="216691"/>
                      <a:pt x="1208737" y="104250"/>
                      <a:pt x="1130966" y="18046"/>
                    </a:cubicBezTo>
                    <a:cubicBezTo>
                      <a:pt x="1125031" y="11487"/>
                      <a:pt x="1119721" y="4303"/>
                      <a:pt x="1110664" y="1492"/>
                    </a:cubicBezTo>
                    <a:cubicBezTo>
                      <a:pt x="1092861" y="-1631"/>
                      <a:pt x="1079743" y="555"/>
                      <a:pt x="1057879" y="4303"/>
                    </a:cubicBezTo>
                    <a:cubicBezTo>
                      <a:pt x="999472" y="12736"/>
                      <a:pt x="533468" y="127051"/>
                      <a:pt x="495988" y="142355"/>
                    </a:cubicBezTo>
                    <a:cubicBezTo>
                      <a:pt x="484432" y="147040"/>
                      <a:pt x="466004" y="149851"/>
                      <a:pt x="462256" y="163907"/>
                    </a:cubicBezTo>
                    <a:cubicBezTo>
                      <a:pt x="459757" y="176712"/>
                      <a:pt x="444141" y="248862"/>
                      <a:pt x="430398" y="316951"/>
                    </a:cubicBezTo>
                    <a:lnTo>
                      <a:pt x="42790" y="316951"/>
                    </a:lnTo>
                    <a:cubicBezTo>
                      <a:pt x="19365" y="316951"/>
                      <a:pt x="0" y="336315"/>
                      <a:pt x="0" y="359741"/>
                    </a:cubicBezTo>
                    <a:lnTo>
                      <a:pt x="0" y="407528"/>
                    </a:lnTo>
                    <a:cubicBezTo>
                      <a:pt x="0" y="430953"/>
                      <a:pt x="19365" y="450318"/>
                      <a:pt x="42790" y="450318"/>
                    </a:cubicBezTo>
                    <a:lnTo>
                      <a:pt x="2629862" y="450318"/>
                    </a:lnTo>
                    <a:cubicBezTo>
                      <a:pt x="2653287" y="450318"/>
                      <a:pt x="2672652" y="430953"/>
                      <a:pt x="2672652" y="407528"/>
                    </a:cubicBezTo>
                    <a:lnTo>
                      <a:pt x="2672652" y="359741"/>
                    </a:lnTo>
                    <a:cubicBezTo>
                      <a:pt x="2672339" y="336315"/>
                      <a:pt x="2653287" y="316951"/>
                      <a:pt x="2629862" y="316951"/>
                    </a:cubicBezTo>
                    <a:close/>
                  </a:path>
                </a:pathLst>
              </a:custGeom>
              <a:solidFill>
                <a:schemeClr val="accent1"/>
              </a:solidFill>
              <a:ln w="312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75286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40" name="Rectangle 9239">
            <a:extLst>
              <a:ext uri="{FF2B5EF4-FFF2-40B4-BE49-F238E27FC236}">
                <a16:creationId xmlns:a16="http://schemas.microsoft.com/office/drawing/2014/main" xmlns=""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5419959" y="375234"/>
            <a:ext cx="6598605" cy="1783080"/>
          </a:xfrm>
        </p:spPr>
        <p:txBody>
          <a:bodyPr vert="horz" lIns="91440" tIns="45720" rIns="91440" bIns="45720" rtlCol="0" anchor="b">
            <a:normAutofit/>
          </a:bodyPr>
          <a:lstStyle/>
          <a:p>
            <a:r>
              <a:rPr lang="en-US" altLang="en-US" sz="4000" dirty="0"/>
              <a:t>CÔNG TÁC </a:t>
            </a:r>
            <a:br>
              <a:rPr lang="en-US" altLang="en-US" sz="4000" dirty="0"/>
            </a:br>
            <a:r>
              <a:rPr lang="en-US" altLang="en-US" sz="4000" dirty="0"/>
              <a:t>NHA HỌC ĐƯỜNG </a:t>
            </a:r>
            <a:br>
              <a:rPr lang="en-US" altLang="en-US" sz="4000" dirty="0"/>
            </a:br>
            <a:r>
              <a:rPr lang="en-US" altLang="en-US" sz="4000" dirty="0"/>
              <a:t>HIỆN NAY</a:t>
            </a:r>
            <a:endParaRPr lang="en-US" altLang="en-US" sz="4000" b="1" dirty="0"/>
          </a:p>
        </p:txBody>
      </p:sp>
      <p:sp>
        <p:nvSpPr>
          <p:cNvPr id="9242" name="sketchy line">
            <a:extLst>
              <a:ext uri="{FF2B5EF4-FFF2-40B4-BE49-F238E27FC236}">
                <a16:creationId xmlns:a16="http://schemas.microsoft.com/office/drawing/2014/main" xmlns=""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ext Box 3"/>
          <p:cNvSpPr txBox="1">
            <a:spLocks noChangeArrowheads="1"/>
          </p:cNvSpPr>
          <p:nvPr/>
        </p:nvSpPr>
        <p:spPr bwMode="auto">
          <a:xfrm>
            <a:off x="5297762" y="2706624"/>
            <a:ext cx="6251110" cy="34838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81000" indent="-381000" algn="l">
              <a:tabLst>
                <a:tab pos="381000" algn="l"/>
              </a:tabLst>
              <a:defRPr sz="2400">
                <a:solidFill>
                  <a:schemeClr val="tx1"/>
                </a:solidFill>
                <a:latin typeface="Times New Roman" charset="0"/>
              </a:defRPr>
            </a:lvl1pPr>
            <a:lvl2pPr marL="571500" algn="l">
              <a:tabLst>
                <a:tab pos="381000" algn="l"/>
              </a:tabLst>
              <a:defRPr sz="2400">
                <a:solidFill>
                  <a:schemeClr val="tx1"/>
                </a:solidFill>
                <a:latin typeface="Times New Roman" charset="0"/>
              </a:defRPr>
            </a:lvl2pPr>
            <a:lvl3pPr algn="l">
              <a:tabLst>
                <a:tab pos="381000" algn="l"/>
              </a:tabLst>
              <a:defRPr sz="2400">
                <a:solidFill>
                  <a:schemeClr val="tx1"/>
                </a:solidFill>
                <a:latin typeface="Times New Roman" charset="0"/>
              </a:defRPr>
            </a:lvl3pPr>
            <a:lvl4pPr algn="l">
              <a:tabLst>
                <a:tab pos="381000" algn="l"/>
              </a:tabLst>
              <a:defRPr sz="2400">
                <a:solidFill>
                  <a:schemeClr val="tx1"/>
                </a:solidFill>
                <a:latin typeface="Times New Roman" charset="0"/>
              </a:defRPr>
            </a:lvl4pPr>
            <a:lvl5pPr algn="l">
              <a:tabLst>
                <a:tab pos="381000" algn="l"/>
              </a:tabLst>
              <a:defRPr sz="2400">
                <a:solidFill>
                  <a:schemeClr val="tx1"/>
                </a:solidFill>
                <a:latin typeface="Times New Roman" charset="0"/>
              </a:defRPr>
            </a:lvl5pPr>
            <a:lvl6pPr eaLnBrk="0" fontAlgn="base" hangingPunct="0">
              <a:spcBef>
                <a:spcPct val="0"/>
              </a:spcBef>
              <a:spcAft>
                <a:spcPct val="0"/>
              </a:spcAft>
              <a:tabLst>
                <a:tab pos="381000" algn="l"/>
              </a:tabLst>
              <a:defRPr sz="2400">
                <a:solidFill>
                  <a:schemeClr val="tx1"/>
                </a:solidFill>
                <a:latin typeface="Times New Roman" charset="0"/>
              </a:defRPr>
            </a:lvl6pPr>
            <a:lvl7pPr eaLnBrk="0" fontAlgn="base" hangingPunct="0">
              <a:spcBef>
                <a:spcPct val="0"/>
              </a:spcBef>
              <a:spcAft>
                <a:spcPct val="0"/>
              </a:spcAft>
              <a:tabLst>
                <a:tab pos="381000" algn="l"/>
              </a:tabLst>
              <a:defRPr sz="2400">
                <a:solidFill>
                  <a:schemeClr val="tx1"/>
                </a:solidFill>
                <a:latin typeface="Times New Roman" charset="0"/>
              </a:defRPr>
            </a:lvl7pPr>
            <a:lvl8pPr eaLnBrk="0" fontAlgn="base" hangingPunct="0">
              <a:spcBef>
                <a:spcPct val="0"/>
              </a:spcBef>
              <a:spcAft>
                <a:spcPct val="0"/>
              </a:spcAft>
              <a:tabLst>
                <a:tab pos="381000" algn="l"/>
              </a:tabLst>
              <a:defRPr sz="2400">
                <a:solidFill>
                  <a:schemeClr val="tx1"/>
                </a:solidFill>
                <a:latin typeface="Times New Roman" charset="0"/>
              </a:defRPr>
            </a:lvl8pPr>
            <a:lvl9pPr eaLnBrk="0" fontAlgn="base" hangingPunct="0">
              <a:spcBef>
                <a:spcPct val="0"/>
              </a:spcBef>
              <a:spcAft>
                <a:spcPct val="0"/>
              </a:spcAft>
              <a:tabLst>
                <a:tab pos="381000" algn="l"/>
              </a:tabLst>
              <a:defRPr sz="2400">
                <a:solidFill>
                  <a:schemeClr val="tx1"/>
                </a:solidFill>
                <a:latin typeface="Times New Roman" charset="0"/>
              </a:defRPr>
            </a:lvl9pPr>
          </a:lstStyle>
          <a:p>
            <a:pPr marL="285750" indent="-285750">
              <a:spcBef>
                <a:spcPct val="50000"/>
              </a:spcBef>
              <a:buFont typeface="Wingdings" panose="05000000000000000000" pitchFamily="2" charset="2"/>
              <a:buChar char="v"/>
            </a:pPr>
            <a:r>
              <a:rPr lang="vi-VN" altLang="en-US" sz="1700" b="1" dirty="0">
                <a:latin typeface="+mj-lt"/>
              </a:rPr>
              <a:t>Để thực hiện tốt nội dung «</a:t>
            </a:r>
            <a:r>
              <a:rPr lang="vi-VN" sz="1700" b="1" dirty="0">
                <a:latin typeface="+mj-lt"/>
              </a:rPr>
              <a:t>Giáo dục vệ sinh răng miệng» chúng ta cần t</a:t>
            </a:r>
            <a:r>
              <a:rPr lang="vi-VN" altLang="en-US" sz="1700" b="1" dirty="0">
                <a:latin typeface="+mj-lt"/>
              </a:rPr>
              <a:t>ăng cường truyền thông giáo dục sức khỏe răng miệng cho học sinh tại trường: </a:t>
            </a:r>
          </a:p>
          <a:p>
            <a:pPr marL="533400" lvl="1" indent="-342900">
              <a:spcBef>
                <a:spcPct val="50000"/>
              </a:spcBef>
              <a:buFont typeface="Arial" panose="020B0604020202020204" pitchFamily="34" charset="0"/>
              <a:buChar char="•"/>
            </a:pPr>
            <a:r>
              <a:rPr lang="vi-VN" altLang="en-US" sz="1700" dirty="0">
                <a:latin typeface="+mj-lt"/>
              </a:rPr>
              <a:t>Có tiết giảng giáo dục vệ sinh răng miệng tại lớp, được thể hiện trên giáo án. Có trang bị và sử dụng giáo cụ (mô hình mẫu hàm, bàn chải, hình ảnh, áp phích, truyện tranh ...) khi dạy.</a:t>
            </a:r>
          </a:p>
          <a:p>
            <a:pPr marL="533400" lvl="1" indent="-342900">
              <a:spcBef>
                <a:spcPct val="50000"/>
              </a:spcBef>
              <a:buFont typeface="Arial" panose="020B0604020202020204" pitchFamily="34" charset="0"/>
              <a:buChar char="•"/>
            </a:pPr>
            <a:r>
              <a:rPr lang="vi-VN" altLang="en-US" sz="1700" dirty="0">
                <a:latin typeface="+mj-lt"/>
              </a:rPr>
              <a:t>Có truyền thông các kiến thức răng miệng trong giờ ngoại khóa, sinh hoạt dưới cờ và học sinh có thực hành chải răng trên mẫu hàm... Có chữ ký và đóng dấu và xác nhận của trường.</a:t>
            </a:r>
            <a:endParaRPr lang="en-US" altLang="en-US" sz="1700" dirty="0">
              <a:latin typeface="+mj-lt"/>
            </a:endParaRPr>
          </a:p>
        </p:txBody>
      </p:sp>
      <p:grpSp>
        <p:nvGrpSpPr>
          <p:cNvPr id="2" name="Graphic 57">
            <a:extLst>
              <a:ext uri="{FF2B5EF4-FFF2-40B4-BE49-F238E27FC236}">
                <a16:creationId xmlns:a16="http://schemas.microsoft.com/office/drawing/2014/main" xmlns="" id="{65F70010-D625-5BE6-6C17-3D06F0A28806}"/>
              </a:ext>
            </a:extLst>
          </p:cNvPr>
          <p:cNvGrpSpPr/>
          <p:nvPr/>
        </p:nvGrpSpPr>
        <p:grpSpPr>
          <a:xfrm>
            <a:off x="736733" y="2037939"/>
            <a:ext cx="973838" cy="4327770"/>
            <a:chOff x="1579977" y="960685"/>
            <a:chExt cx="1250472" cy="5467034"/>
          </a:xfrm>
        </p:grpSpPr>
        <p:sp>
          <p:nvSpPr>
            <p:cNvPr id="3" name="Graphic 57">
              <a:extLst>
                <a:ext uri="{FF2B5EF4-FFF2-40B4-BE49-F238E27FC236}">
                  <a16:creationId xmlns:a16="http://schemas.microsoft.com/office/drawing/2014/main" xmlns="" id="{B2C7ADCC-395C-CDEA-6686-61FF43B24A88}"/>
                </a:ext>
              </a:extLst>
            </p:cNvPr>
            <p:cNvSpPr/>
            <p:nvPr/>
          </p:nvSpPr>
          <p:spPr>
            <a:xfrm>
              <a:off x="1650424" y="6027559"/>
              <a:ext cx="798348" cy="400160"/>
            </a:xfrm>
            <a:custGeom>
              <a:avLst/>
              <a:gdLst>
                <a:gd name="connsiteX0" fmla="*/ 27131 w 798348"/>
                <a:gd name="connsiteY0" fmla="*/ 76873 h 400160"/>
                <a:gd name="connsiteX1" fmla="*/ 76624 w 798348"/>
                <a:gd name="connsiteY1" fmla="*/ 133224 h 400160"/>
                <a:gd name="connsiteX2" fmla="*/ 105540 w 798348"/>
                <a:gd name="connsiteY2" fmla="*/ 137010 h 400160"/>
                <a:gd name="connsiteX3" fmla="*/ 464060 w 798348"/>
                <a:gd name="connsiteY3" fmla="*/ 0 h 400160"/>
                <a:gd name="connsiteX4" fmla="*/ 591961 w 798348"/>
                <a:gd name="connsiteY4" fmla="*/ 131688 h 400160"/>
                <a:gd name="connsiteX5" fmla="*/ 706145 w 798348"/>
                <a:gd name="connsiteY5" fmla="*/ 175089 h 400160"/>
                <a:gd name="connsiteX6" fmla="*/ 761729 w 798348"/>
                <a:gd name="connsiteY6" fmla="*/ 203238 h 400160"/>
                <a:gd name="connsiteX7" fmla="*/ 777696 w 798348"/>
                <a:gd name="connsiteY7" fmla="*/ 318190 h 400160"/>
                <a:gd name="connsiteX8" fmla="*/ 652867 w 798348"/>
                <a:gd name="connsiteY8" fmla="*/ 387491 h 400160"/>
                <a:gd name="connsiteX9" fmla="*/ 496817 w 798348"/>
                <a:gd name="connsiteY9" fmla="*/ 392813 h 400160"/>
                <a:gd name="connsiteX10" fmla="*/ 343785 w 798348"/>
                <a:gd name="connsiteY10" fmla="*/ 339535 h 400160"/>
                <a:gd name="connsiteX11" fmla="*/ 203702 w 798348"/>
                <a:gd name="connsiteY11" fmla="*/ 283183 h 400160"/>
                <a:gd name="connsiteX12" fmla="*/ 148887 w 798348"/>
                <a:gd name="connsiteY12" fmla="*/ 269466 h 400160"/>
                <a:gd name="connsiteX13" fmla="*/ 77337 w 798348"/>
                <a:gd name="connsiteY13" fmla="*/ 249658 h 400160"/>
                <a:gd name="connsiteX14" fmla="*/ 46884 w 798348"/>
                <a:gd name="connsiteY14" fmla="*/ 238245 h 400160"/>
                <a:gd name="connsiteX15" fmla="*/ 1946 w 798348"/>
                <a:gd name="connsiteY15" fmla="*/ 152977 h 400160"/>
                <a:gd name="connsiteX16" fmla="*/ 27131 w 798348"/>
                <a:gd name="connsiteY16" fmla="*/ 76873 h 400160"/>
                <a:gd name="connsiteX17" fmla="*/ 27131 w 798348"/>
                <a:gd name="connsiteY17" fmla="*/ 76873 h 40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8348" h="400160">
                  <a:moveTo>
                    <a:pt x="27131" y="76873"/>
                  </a:moveTo>
                  <a:cubicBezTo>
                    <a:pt x="45403" y="92840"/>
                    <a:pt x="55280" y="121043"/>
                    <a:pt x="76624" y="133224"/>
                  </a:cubicBezTo>
                  <a:cubicBezTo>
                    <a:pt x="86500" y="139314"/>
                    <a:pt x="94896" y="140851"/>
                    <a:pt x="105540" y="137010"/>
                  </a:cubicBezTo>
                  <a:cubicBezTo>
                    <a:pt x="225047" y="91358"/>
                    <a:pt x="344553" y="45652"/>
                    <a:pt x="464060" y="0"/>
                  </a:cubicBezTo>
                  <a:cubicBezTo>
                    <a:pt x="483100" y="66996"/>
                    <a:pt x="528751" y="107325"/>
                    <a:pt x="591961" y="131688"/>
                  </a:cubicBezTo>
                  <a:cubicBezTo>
                    <a:pt x="630041" y="146173"/>
                    <a:pt x="668066" y="160604"/>
                    <a:pt x="706145" y="175089"/>
                  </a:cubicBezTo>
                  <a:cubicBezTo>
                    <a:pt x="725953" y="182716"/>
                    <a:pt x="744225" y="191825"/>
                    <a:pt x="761729" y="203238"/>
                  </a:cubicBezTo>
                  <a:cubicBezTo>
                    <a:pt x="803594" y="232922"/>
                    <a:pt x="810453" y="278574"/>
                    <a:pt x="777696" y="318190"/>
                  </a:cubicBezTo>
                  <a:cubicBezTo>
                    <a:pt x="745707" y="357751"/>
                    <a:pt x="700055" y="374541"/>
                    <a:pt x="652867" y="387491"/>
                  </a:cubicBezTo>
                  <a:cubicBezTo>
                    <a:pt x="603374" y="401208"/>
                    <a:pt x="547078" y="404994"/>
                    <a:pt x="496817" y="392813"/>
                  </a:cubicBezTo>
                  <a:cubicBezTo>
                    <a:pt x="444307" y="379864"/>
                    <a:pt x="394046" y="359342"/>
                    <a:pt x="343785" y="339535"/>
                  </a:cubicBezTo>
                  <a:cubicBezTo>
                    <a:pt x="297365" y="320495"/>
                    <a:pt x="250177" y="301455"/>
                    <a:pt x="203702" y="283183"/>
                  </a:cubicBezTo>
                  <a:cubicBezTo>
                    <a:pt x="185431" y="275556"/>
                    <a:pt x="167927" y="274788"/>
                    <a:pt x="148887" y="269466"/>
                  </a:cubicBezTo>
                  <a:cubicBezTo>
                    <a:pt x="125293" y="263375"/>
                    <a:pt x="101699" y="256516"/>
                    <a:pt x="77337" y="249658"/>
                  </a:cubicBezTo>
                  <a:cubicBezTo>
                    <a:pt x="66692" y="246585"/>
                    <a:pt x="56761" y="242799"/>
                    <a:pt x="46884" y="238245"/>
                  </a:cubicBezTo>
                  <a:cubicBezTo>
                    <a:pt x="8805" y="221509"/>
                    <a:pt x="-5626" y="194075"/>
                    <a:pt x="1946" y="152977"/>
                  </a:cubicBezTo>
                  <a:cubicBezTo>
                    <a:pt x="5842" y="130151"/>
                    <a:pt x="19559" y="98217"/>
                    <a:pt x="27131" y="76873"/>
                  </a:cubicBezTo>
                  <a:lnTo>
                    <a:pt x="27131" y="76873"/>
                  </a:lnTo>
                  <a:close/>
                </a:path>
              </a:pathLst>
            </a:custGeom>
            <a:solidFill>
              <a:srgbClr val="B9C2CD"/>
            </a:solidFill>
            <a:ln w="5473" cap="flat">
              <a:noFill/>
              <a:prstDash val="solid"/>
              <a:miter/>
            </a:ln>
          </p:spPr>
          <p:txBody>
            <a:bodyPr rtlCol="0" anchor="ctr"/>
            <a:lstStyle/>
            <a:p>
              <a:endParaRPr lang="en-US"/>
            </a:p>
          </p:txBody>
        </p:sp>
        <p:sp>
          <p:nvSpPr>
            <p:cNvPr id="4" name="Graphic 57">
              <a:extLst>
                <a:ext uri="{FF2B5EF4-FFF2-40B4-BE49-F238E27FC236}">
                  <a16:creationId xmlns:a16="http://schemas.microsoft.com/office/drawing/2014/main" xmlns="" id="{45CEB9BE-8C0E-43A9-4897-FB37BDBFA51E}"/>
                </a:ext>
              </a:extLst>
            </p:cNvPr>
            <p:cNvSpPr/>
            <p:nvPr/>
          </p:nvSpPr>
          <p:spPr>
            <a:xfrm>
              <a:off x="2019855" y="6045112"/>
              <a:ext cx="534347" cy="220050"/>
            </a:xfrm>
            <a:custGeom>
              <a:avLst/>
              <a:gdLst>
                <a:gd name="connsiteX0" fmla="*/ 2412 w 534347"/>
                <a:gd name="connsiteY0" fmla="*/ 219699 h 220050"/>
                <a:gd name="connsiteX1" fmla="*/ 6198 w 534347"/>
                <a:gd name="connsiteY1" fmla="*/ 181564 h 220050"/>
                <a:gd name="connsiteX2" fmla="*/ 35169 w 534347"/>
                <a:gd name="connsiteY2" fmla="*/ 167847 h 220050"/>
                <a:gd name="connsiteX3" fmla="*/ 125814 w 534347"/>
                <a:gd name="connsiteY3" fmla="*/ 117476 h 220050"/>
                <a:gd name="connsiteX4" fmla="*/ 230176 w 534347"/>
                <a:gd name="connsiteY4" fmla="*/ 0 h 220050"/>
                <a:gd name="connsiteX5" fmla="*/ 389408 w 534347"/>
                <a:gd name="connsiteY5" fmla="*/ 52620 h 220050"/>
                <a:gd name="connsiteX6" fmla="*/ 470177 w 534347"/>
                <a:gd name="connsiteY6" fmla="*/ 59479 h 220050"/>
                <a:gd name="connsiteX7" fmla="*/ 532619 w 534347"/>
                <a:gd name="connsiteY7" fmla="*/ 160165 h 220050"/>
                <a:gd name="connsiteX8" fmla="*/ 371850 w 534347"/>
                <a:gd name="connsiteY8" fmla="*/ 219644 h 220050"/>
                <a:gd name="connsiteX9" fmla="*/ 144854 w 534347"/>
                <a:gd name="connsiteY9" fmla="*/ 211249 h 220050"/>
                <a:gd name="connsiteX10" fmla="*/ 2412 w 534347"/>
                <a:gd name="connsiteY10" fmla="*/ 219699 h 220050"/>
                <a:gd name="connsiteX11" fmla="*/ 2412 w 534347"/>
                <a:gd name="connsiteY11" fmla="*/ 219699 h 22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347" h="220050">
                  <a:moveTo>
                    <a:pt x="2412" y="219699"/>
                  </a:moveTo>
                  <a:cubicBezTo>
                    <a:pt x="-2143" y="209767"/>
                    <a:pt x="107" y="188423"/>
                    <a:pt x="6198" y="181564"/>
                  </a:cubicBezTo>
                  <a:cubicBezTo>
                    <a:pt x="11520" y="175474"/>
                    <a:pt x="29792" y="169383"/>
                    <a:pt x="35169" y="167847"/>
                  </a:cubicBezTo>
                  <a:cubicBezTo>
                    <a:pt x="70999" y="160220"/>
                    <a:pt x="97611" y="138876"/>
                    <a:pt x="125814" y="117476"/>
                  </a:cubicBezTo>
                  <a:cubicBezTo>
                    <a:pt x="170752" y="83128"/>
                    <a:pt x="195883" y="43457"/>
                    <a:pt x="230176" y="0"/>
                  </a:cubicBezTo>
                  <a:cubicBezTo>
                    <a:pt x="280437" y="41975"/>
                    <a:pt x="325375" y="53388"/>
                    <a:pt x="389408" y="52620"/>
                  </a:cubicBezTo>
                  <a:cubicBezTo>
                    <a:pt x="416075" y="52620"/>
                    <a:pt x="443510" y="51852"/>
                    <a:pt x="470177" y="59479"/>
                  </a:cubicBezTo>
                  <a:cubicBezTo>
                    <a:pt x="513579" y="71660"/>
                    <a:pt x="541782" y="115940"/>
                    <a:pt x="532619" y="160165"/>
                  </a:cubicBezTo>
                  <a:cubicBezTo>
                    <a:pt x="518901" y="228807"/>
                    <a:pt x="424415" y="219644"/>
                    <a:pt x="371850" y="219644"/>
                  </a:cubicBezTo>
                  <a:cubicBezTo>
                    <a:pt x="296404" y="218876"/>
                    <a:pt x="220245" y="211249"/>
                    <a:pt x="144854" y="211249"/>
                  </a:cubicBezTo>
                  <a:cubicBezTo>
                    <a:pt x="96129" y="210535"/>
                    <a:pt x="52672" y="216626"/>
                    <a:pt x="2412" y="219699"/>
                  </a:cubicBezTo>
                  <a:lnTo>
                    <a:pt x="2412" y="219699"/>
                  </a:lnTo>
                  <a:close/>
                </a:path>
              </a:pathLst>
            </a:custGeom>
            <a:solidFill>
              <a:srgbClr val="B9C2CD"/>
            </a:solidFill>
            <a:ln w="5473" cap="flat">
              <a:noFill/>
              <a:prstDash val="solid"/>
              <a:miter/>
            </a:ln>
          </p:spPr>
          <p:txBody>
            <a:bodyPr rtlCol="0" anchor="ctr"/>
            <a:lstStyle/>
            <a:p>
              <a:endParaRPr lang="en-US"/>
            </a:p>
          </p:txBody>
        </p:sp>
        <p:sp>
          <p:nvSpPr>
            <p:cNvPr id="5" name="Graphic 57">
              <a:extLst>
                <a:ext uri="{FF2B5EF4-FFF2-40B4-BE49-F238E27FC236}">
                  <a16:creationId xmlns:a16="http://schemas.microsoft.com/office/drawing/2014/main" xmlns="" id="{BB4A92D9-CC32-1E2A-5ACE-D29CE6E2F882}"/>
                </a:ext>
              </a:extLst>
            </p:cNvPr>
            <p:cNvSpPr/>
            <p:nvPr/>
          </p:nvSpPr>
          <p:spPr>
            <a:xfrm>
              <a:off x="1579977" y="1732934"/>
              <a:ext cx="1250472" cy="4563994"/>
            </a:xfrm>
            <a:custGeom>
              <a:avLst/>
              <a:gdLst>
                <a:gd name="connsiteX0" fmla="*/ 488965 w 1250472"/>
                <a:gd name="connsiteY0" fmla="*/ 4460817 h 4563994"/>
                <a:gd name="connsiteX1" fmla="*/ 248799 w 1250472"/>
                <a:gd name="connsiteY1" fmla="*/ 4513821 h 4563994"/>
                <a:gd name="connsiteX2" fmla="*/ 156563 w 1250472"/>
                <a:gd name="connsiteY2" fmla="*/ 4549651 h 4563994"/>
                <a:gd name="connsiteX3" fmla="*/ 115411 w 1250472"/>
                <a:gd name="connsiteY3" fmla="*/ 4563369 h 4563994"/>
                <a:gd name="connsiteX4" fmla="*/ 55164 w 1250472"/>
                <a:gd name="connsiteY4" fmla="*/ 4504713 h 4563994"/>
                <a:gd name="connsiteX5" fmla="*/ 46769 w 1250472"/>
                <a:gd name="connsiteY5" fmla="*/ 4382847 h 4563994"/>
                <a:gd name="connsiteX6" fmla="*/ 87153 w 1250472"/>
                <a:gd name="connsiteY6" fmla="*/ 4222079 h 4563994"/>
                <a:gd name="connsiteX7" fmla="*/ 88689 w 1250472"/>
                <a:gd name="connsiteY7" fmla="*/ 4201502 h 4563994"/>
                <a:gd name="connsiteX8" fmla="*/ 89457 w 1250472"/>
                <a:gd name="connsiteY8" fmla="*/ 4126824 h 4563994"/>
                <a:gd name="connsiteX9" fmla="*/ 87921 w 1250472"/>
                <a:gd name="connsiteY9" fmla="*/ 3988168 h 4563994"/>
                <a:gd name="connsiteX10" fmla="*/ 90226 w 1250472"/>
                <a:gd name="connsiteY10" fmla="*/ 3972914 h 4563994"/>
                <a:gd name="connsiteX11" fmla="*/ 92530 w 1250472"/>
                <a:gd name="connsiteY11" fmla="*/ 3959197 h 4563994"/>
                <a:gd name="connsiteX12" fmla="*/ 93298 w 1250472"/>
                <a:gd name="connsiteY12" fmla="*/ 3947784 h 4563994"/>
                <a:gd name="connsiteX13" fmla="*/ 108552 w 1250472"/>
                <a:gd name="connsiteY13" fmla="*/ 3822077 h 4563994"/>
                <a:gd name="connsiteX14" fmla="*/ 115411 w 1250472"/>
                <a:gd name="connsiteY14" fmla="*/ 3642269 h 4563994"/>
                <a:gd name="connsiteX15" fmla="*/ 116179 w 1250472"/>
                <a:gd name="connsiteY15" fmla="*/ 3630088 h 4563994"/>
                <a:gd name="connsiteX16" fmla="*/ 116947 w 1250472"/>
                <a:gd name="connsiteY16" fmla="*/ 3140978 h 4563994"/>
                <a:gd name="connsiteX17" fmla="*/ 118484 w 1250472"/>
                <a:gd name="connsiteY17" fmla="*/ 3172967 h 4563994"/>
                <a:gd name="connsiteX18" fmla="*/ 124574 w 1250472"/>
                <a:gd name="connsiteY18" fmla="*/ 2997000 h 4563994"/>
                <a:gd name="connsiteX19" fmla="*/ 139060 w 1250472"/>
                <a:gd name="connsiteY19" fmla="*/ 2865971 h 4563994"/>
                <a:gd name="connsiteX20" fmla="*/ 197770 w 1250472"/>
                <a:gd name="connsiteY20" fmla="*/ 2475133 h 4563994"/>
                <a:gd name="connsiteX21" fmla="*/ 195466 w 1250472"/>
                <a:gd name="connsiteY21" fmla="*/ 2411923 h 4563994"/>
                <a:gd name="connsiteX22" fmla="*/ 142078 w 1250472"/>
                <a:gd name="connsiteY22" fmla="*/ 2223006 h 4563994"/>
                <a:gd name="connsiteX23" fmla="*/ 126824 w 1250472"/>
                <a:gd name="connsiteY23" fmla="*/ 2001332 h 4563994"/>
                <a:gd name="connsiteX24" fmla="*/ 158100 w 1250472"/>
                <a:gd name="connsiteY24" fmla="*/ 1906078 h 4563994"/>
                <a:gd name="connsiteX25" fmla="*/ 203093 w 1250472"/>
                <a:gd name="connsiteY25" fmla="*/ 1412414 h 4563994"/>
                <a:gd name="connsiteX26" fmla="*/ 134506 w 1250472"/>
                <a:gd name="connsiteY26" fmla="*/ 1060424 h 4563994"/>
                <a:gd name="connsiteX27" fmla="*/ 349 w 1250472"/>
                <a:gd name="connsiteY27" fmla="*/ 501246 h 4563994"/>
                <a:gd name="connsiteX28" fmla="*/ 49128 w 1250472"/>
                <a:gd name="connsiteY28" fmla="*/ 265086 h 4563994"/>
                <a:gd name="connsiteX29" fmla="*/ 166550 w 1250472"/>
                <a:gd name="connsiteY29" fmla="*/ 131752 h 4563994"/>
                <a:gd name="connsiteX30" fmla="*/ 187126 w 1250472"/>
                <a:gd name="connsiteY30" fmla="*/ 102013 h 4563994"/>
                <a:gd name="connsiteX31" fmla="*/ 213792 w 1250472"/>
                <a:gd name="connsiteY31" fmla="*/ 10600 h 4563994"/>
                <a:gd name="connsiteX32" fmla="*/ 390638 w 1250472"/>
                <a:gd name="connsiteY32" fmla="*/ 31176 h 4563994"/>
                <a:gd name="connsiteX33" fmla="*/ 591900 w 1250472"/>
                <a:gd name="connsiteY33" fmla="*/ 114962 h 4563994"/>
                <a:gd name="connsiteX34" fmla="*/ 625426 w 1250472"/>
                <a:gd name="connsiteY34" fmla="*/ 166759 h 4563994"/>
                <a:gd name="connsiteX35" fmla="*/ 723753 w 1250472"/>
                <a:gd name="connsiteY35" fmla="*/ 233810 h 4563994"/>
                <a:gd name="connsiteX36" fmla="*/ 739775 w 1250472"/>
                <a:gd name="connsiteY36" fmla="*/ 250545 h 4563994"/>
                <a:gd name="connsiteX37" fmla="*/ 1008143 w 1250472"/>
                <a:gd name="connsiteY37" fmla="*/ 613948 h 4563994"/>
                <a:gd name="connsiteX38" fmla="*/ 1154536 w 1250472"/>
                <a:gd name="connsiteY38" fmla="*/ 749532 h 4563994"/>
                <a:gd name="connsiteX39" fmla="*/ 1217801 w 1250472"/>
                <a:gd name="connsiteY39" fmla="*/ 822673 h 4563994"/>
                <a:gd name="connsiteX40" fmla="*/ 1249845 w 1250472"/>
                <a:gd name="connsiteY40" fmla="*/ 936967 h 4563994"/>
                <a:gd name="connsiteX41" fmla="*/ 1200297 w 1250472"/>
                <a:gd name="connsiteY41" fmla="*/ 1042866 h 4563994"/>
                <a:gd name="connsiteX42" fmla="*/ 1070695 w 1250472"/>
                <a:gd name="connsiteY42" fmla="*/ 1111453 h 4563994"/>
                <a:gd name="connsiteX43" fmla="*/ 1050118 w 1250472"/>
                <a:gd name="connsiteY43" fmla="*/ 1131261 h 4563994"/>
                <a:gd name="connsiteX44" fmla="*/ 1011216 w 1250472"/>
                <a:gd name="connsiteY44" fmla="*/ 1228765 h 4563994"/>
                <a:gd name="connsiteX45" fmla="*/ 1009679 w 1250472"/>
                <a:gd name="connsiteY45" fmla="*/ 1282866 h 4563994"/>
                <a:gd name="connsiteX46" fmla="*/ 1019611 w 1250472"/>
                <a:gd name="connsiteY46" fmla="*/ 1519794 h 4563994"/>
                <a:gd name="connsiteX47" fmla="*/ 1021147 w 1250472"/>
                <a:gd name="connsiteY47" fmla="*/ 1507613 h 4563994"/>
                <a:gd name="connsiteX48" fmla="*/ 1044796 w 1250472"/>
                <a:gd name="connsiteY48" fmla="*/ 1911400 h 4563994"/>
                <a:gd name="connsiteX49" fmla="*/ 1044796 w 1250472"/>
                <a:gd name="connsiteY49" fmla="*/ 1920564 h 4563994"/>
                <a:gd name="connsiteX50" fmla="*/ 1042491 w 1250472"/>
                <a:gd name="connsiteY50" fmla="*/ 1954857 h 4563994"/>
                <a:gd name="connsiteX51" fmla="*/ 964741 w 1250472"/>
                <a:gd name="connsiteY51" fmla="*/ 1973897 h 4563994"/>
                <a:gd name="connsiteX52" fmla="*/ 950255 w 1250472"/>
                <a:gd name="connsiteY52" fmla="*/ 1990632 h 4563994"/>
                <a:gd name="connsiteX53" fmla="*/ 912121 w 1250472"/>
                <a:gd name="connsiteY53" fmla="*/ 2509427 h 4563994"/>
                <a:gd name="connsiteX54" fmla="*/ 858732 w 1250472"/>
                <a:gd name="connsiteY54" fmla="*/ 3009949 h 4563994"/>
                <a:gd name="connsiteX55" fmla="*/ 708554 w 1250472"/>
                <a:gd name="connsiteY55" fmla="*/ 3633874 h 4563994"/>
                <a:gd name="connsiteX56" fmla="*/ 668170 w 1250472"/>
                <a:gd name="connsiteY56" fmla="*/ 3823559 h 4563994"/>
                <a:gd name="connsiteX57" fmla="*/ 644521 w 1250472"/>
                <a:gd name="connsiteY57" fmla="*/ 4072284 h 4563994"/>
                <a:gd name="connsiteX58" fmla="*/ 652916 w 1250472"/>
                <a:gd name="connsiteY58" fmla="*/ 4095164 h 4563994"/>
                <a:gd name="connsiteX59" fmla="*/ 734452 w 1250472"/>
                <a:gd name="connsiteY59" fmla="*/ 4235686 h 4563994"/>
                <a:gd name="connsiteX60" fmla="*/ 739775 w 1250472"/>
                <a:gd name="connsiteY60" fmla="*/ 4264657 h 4563994"/>
                <a:gd name="connsiteX61" fmla="*/ 738238 w 1250472"/>
                <a:gd name="connsiteY61" fmla="*/ 4270748 h 4563994"/>
                <a:gd name="connsiteX62" fmla="*/ 725289 w 1250472"/>
                <a:gd name="connsiteY62" fmla="*/ 4298183 h 4563994"/>
                <a:gd name="connsiteX63" fmla="*/ 566715 w 1250472"/>
                <a:gd name="connsiteY63" fmla="*/ 4436071 h 4563994"/>
                <a:gd name="connsiteX64" fmla="*/ 528581 w 1250472"/>
                <a:gd name="connsiteY64" fmla="*/ 4447484 h 4563994"/>
                <a:gd name="connsiteX65" fmla="*/ 517881 w 1250472"/>
                <a:gd name="connsiteY65" fmla="*/ 4453574 h 4563994"/>
                <a:gd name="connsiteX66" fmla="*/ 488965 w 1250472"/>
                <a:gd name="connsiteY66" fmla="*/ 4460817 h 456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0472" h="4563994">
                  <a:moveTo>
                    <a:pt x="488965" y="4460817"/>
                  </a:moveTo>
                  <a:cubicBezTo>
                    <a:pt x="402819" y="4492806"/>
                    <a:pt x="334945" y="4481064"/>
                    <a:pt x="248799" y="4513821"/>
                  </a:cubicBezTo>
                  <a:cubicBezTo>
                    <a:pt x="223669" y="4523698"/>
                    <a:pt x="180925" y="4539720"/>
                    <a:pt x="156563" y="4549651"/>
                  </a:cubicBezTo>
                  <a:cubicBezTo>
                    <a:pt x="148936" y="4552669"/>
                    <a:pt x="123038" y="4567155"/>
                    <a:pt x="115411" y="4563369"/>
                  </a:cubicBezTo>
                  <a:cubicBezTo>
                    <a:pt x="87976" y="4550419"/>
                    <a:pt x="67400" y="4535166"/>
                    <a:pt x="55164" y="4504713"/>
                  </a:cubicBezTo>
                  <a:cubicBezTo>
                    <a:pt x="25424" y="4465097"/>
                    <a:pt x="33819" y="4427017"/>
                    <a:pt x="46769" y="4382847"/>
                  </a:cubicBezTo>
                  <a:cubicBezTo>
                    <a:pt x="62023" y="4329513"/>
                    <a:pt x="81831" y="4277716"/>
                    <a:pt x="87153" y="4222079"/>
                  </a:cubicBezTo>
                  <a:cubicBezTo>
                    <a:pt x="87921" y="4215220"/>
                    <a:pt x="87921" y="4208361"/>
                    <a:pt x="88689" y="4201502"/>
                  </a:cubicBezTo>
                  <a:cubicBezTo>
                    <a:pt x="88689" y="4176372"/>
                    <a:pt x="88689" y="4152010"/>
                    <a:pt x="89457" y="4126824"/>
                  </a:cubicBezTo>
                  <a:cubicBezTo>
                    <a:pt x="90226" y="4080350"/>
                    <a:pt x="87153" y="4034643"/>
                    <a:pt x="87921" y="3988168"/>
                  </a:cubicBezTo>
                  <a:cubicBezTo>
                    <a:pt x="87921" y="3982846"/>
                    <a:pt x="86385" y="3977524"/>
                    <a:pt x="90226" y="3972914"/>
                  </a:cubicBezTo>
                  <a:cubicBezTo>
                    <a:pt x="92530" y="3968360"/>
                    <a:pt x="92530" y="3963751"/>
                    <a:pt x="92530" y="3959197"/>
                  </a:cubicBezTo>
                  <a:cubicBezTo>
                    <a:pt x="91762" y="3955411"/>
                    <a:pt x="90226" y="3951570"/>
                    <a:pt x="93298" y="3947784"/>
                  </a:cubicBezTo>
                  <a:cubicBezTo>
                    <a:pt x="100925" y="3905864"/>
                    <a:pt x="103230" y="3863998"/>
                    <a:pt x="108552" y="3822077"/>
                  </a:cubicBezTo>
                  <a:cubicBezTo>
                    <a:pt x="116179" y="3762653"/>
                    <a:pt x="114643" y="3702461"/>
                    <a:pt x="115411" y="3642269"/>
                  </a:cubicBezTo>
                  <a:cubicBezTo>
                    <a:pt x="116947" y="3638483"/>
                    <a:pt x="116179" y="3633874"/>
                    <a:pt x="116179" y="3630088"/>
                  </a:cubicBezTo>
                  <a:cubicBezTo>
                    <a:pt x="116179" y="3467069"/>
                    <a:pt x="116179" y="3304051"/>
                    <a:pt x="116947" y="3140978"/>
                  </a:cubicBezTo>
                  <a:cubicBezTo>
                    <a:pt x="117715" y="3151623"/>
                    <a:pt x="117715" y="3162323"/>
                    <a:pt x="118484" y="3172967"/>
                  </a:cubicBezTo>
                  <a:cubicBezTo>
                    <a:pt x="118484" y="3115080"/>
                    <a:pt x="117715" y="3054119"/>
                    <a:pt x="124574" y="2997000"/>
                  </a:cubicBezTo>
                  <a:cubicBezTo>
                    <a:pt x="129128" y="2953598"/>
                    <a:pt x="134506" y="2910141"/>
                    <a:pt x="139060" y="2865971"/>
                  </a:cubicBezTo>
                  <a:cubicBezTo>
                    <a:pt x="154314" y="2734941"/>
                    <a:pt x="174890" y="2605449"/>
                    <a:pt x="197770" y="2475133"/>
                  </a:cubicBezTo>
                  <a:cubicBezTo>
                    <a:pt x="201557" y="2453789"/>
                    <a:pt x="201557" y="2433212"/>
                    <a:pt x="195466" y="2411923"/>
                  </a:cubicBezTo>
                  <a:cubicBezTo>
                    <a:pt x="176426" y="2349426"/>
                    <a:pt x="158868" y="2286216"/>
                    <a:pt x="142078" y="2223006"/>
                  </a:cubicBezTo>
                  <a:cubicBezTo>
                    <a:pt x="123038" y="2149864"/>
                    <a:pt x="113106" y="2076723"/>
                    <a:pt x="126824" y="2001332"/>
                  </a:cubicBezTo>
                  <a:cubicBezTo>
                    <a:pt x="132914" y="1967806"/>
                    <a:pt x="146632" y="1937354"/>
                    <a:pt x="158100" y="1906078"/>
                  </a:cubicBezTo>
                  <a:cubicBezTo>
                    <a:pt x="216810" y="1746846"/>
                    <a:pt x="224437" y="1579273"/>
                    <a:pt x="203093" y="1412414"/>
                  </a:cubicBezTo>
                  <a:cubicBezTo>
                    <a:pt x="187839" y="1293566"/>
                    <a:pt x="162709" y="1177023"/>
                    <a:pt x="134506" y="1060424"/>
                  </a:cubicBezTo>
                  <a:cubicBezTo>
                    <a:pt x="89512" y="877598"/>
                    <a:pt x="-6510" y="694003"/>
                    <a:pt x="349" y="501246"/>
                  </a:cubicBezTo>
                  <a:cubicBezTo>
                    <a:pt x="3422" y="419709"/>
                    <a:pt x="16371" y="340477"/>
                    <a:pt x="49128" y="265086"/>
                  </a:cubicBezTo>
                  <a:cubicBezTo>
                    <a:pt x="73545" y="208735"/>
                    <a:pt x="117715" y="166814"/>
                    <a:pt x="166550" y="131752"/>
                  </a:cubicBezTo>
                  <a:cubicBezTo>
                    <a:pt x="177249" y="124125"/>
                    <a:pt x="184108" y="115017"/>
                    <a:pt x="187126" y="102013"/>
                  </a:cubicBezTo>
                  <a:cubicBezTo>
                    <a:pt x="195521" y="71560"/>
                    <a:pt x="204684" y="41053"/>
                    <a:pt x="213792" y="10600"/>
                  </a:cubicBezTo>
                  <a:cubicBezTo>
                    <a:pt x="222956" y="-20621"/>
                    <a:pt x="371598" y="26622"/>
                    <a:pt x="390638" y="31176"/>
                  </a:cubicBezTo>
                  <a:cubicBezTo>
                    <a:pt x="435631" y="42589"/>
                    <a:pt x="583505" y="61629"/>
                    <a:pt x="591900" y="114962"/>
                  </a:cubicBezTo>
                  <a:cubicBezTo>
                    <a:pt x="594973" y="137075"/>
                    <a:pt x="604850" y="154578"/>
                    <a:pt x="625426" y="166759"/>
                  </a:cubicBezTo>
                  <a:cubicBezTo>
                    <a:pt x="658951" y="188104"/>
                    <a:pt x="690995" y="211698"/>
                    <a:pt x="723753" y="233810"/>
                  </a:cubicBezTo>
                  <a:cubicBezTo>
                    <a:pt x="730611" y="238364"/>
                    <a:pt x="735166" y="244455"/>
                    <a:pt x="739775" y="250545"/>
                  </a:cubicBezTo>
                  <a:cubicBezTo>
                    <a:pt x="828225" y="372466"/>
                    <a:pt x="915852" y="495100"/>
                    <a:pt x="1008143" y="613948"/>
                  </a:cubicBezTo>
                  <a:cubicBezTo>
                    <a:pt x="1049295" y="667282"/>
                    <a:pt x="1095057" y="716061"/>
                    <a:pt x="1154536" y="749532"/>
                  </a:cubicBezTo>
                  <a:cubicBezTo>
                    <a:pt x="1185043" y="767035"/>
                    <a:pt x="1203315" y="792220"/>
                    <a:pt x="1217801" y="822673"/>
                  </a:cubicBezTo>
                  <a:cubicBezTo>
                    <a:pt x="1235359" y="858503"/>
                    <a:pt x="1246004" y="896583"/>
                    <a:pt x="1249845" y="936967"/>
                  </a:cubicBezTo>
                  <a:cubicBezTo>
                    <a:pt x="1254399" y="982673"/>
                    <a:pt x="1233823" y="1015431"/>
                    <a:pt x="1200297" y="1042866"/>
                  </a:cubicBezTo>
                  <a:cubicBezTo>
                    <a:pt x="1161394" y="1074087"/>
                    <a:pt x="1117224" y="1094663"/>
                    <a:pt x="1070695" y="1111453"/>
                  </a:cubicBezTo>
                  <a:cubicBezTo>
                    <a:pt x="1060763" y="1115239"/>
                    <a:pt x="1054673" y="1120616"/>
                    <a:pt x="1050118" y="1131261"/>
                  </a:cubicBezTo>
                  <a:cubicBezTo>
                    <a:pt x="1037937" y="1164018"/>
                    <a:pt x="1024220" y="1196007"/>
                    <a:pt x="1011216" y="1228765"/>
                  </a:cubicBezTo>
                  <a:cubicBezTo>
                    <a:pt x="1004357" y="1246268"/>
                    <a:pt x="1008911" y="1264595"/>
                    <a:pt x="1009679" y="1282866"/>
                  </a:cubicBezTo>
                  <a:cubicBezTo>
                    <a:pt x="1013465" y="1362098"/>
                    <a:pt x="1018843" y="1440562"/>
                    <a:pt x="1019611" y="1519794"/>
                  </a:cubicBezTo>
                  <a:cubicBezTo>
                    <a:pt x="1020379" y="1516008"/>
                    <a:pt x="1021147" y="1512167"/>
                    <a:pt x="1021147" y="1507613"/>
                  </a:cubicBezTo>
                  <a:cubicBezTo>
                    <a:pt x="1021147" y="1641715"/>
                    <a:pt x="1037937" y="1778067"/>
                    <a:pt x="1044796" y="1911400"/>
                  </a:cubicBezTo>
                  <a:cubicBezTo>
                    <a:pt x="1044796" y="1914473"/>
                    <a:pt x="1044796" y="1917491"/>
                    <a:pt x="1044796" y="1920564"/>
                  </a:cubicBezTo>
                  <a:cubicBezTo>
                    <a:pt x="1042491" y="1931976"/>
                    <a:pt x="1045564" y="1943444"/>
                    <a:pt x="1042491" y="1954857"/>
                  </a:cubicBezTo>
                  <a:cubicBezTo>
                    <a:pt x="1016593" y="1960948"/>
                    <a:pt x="990640" y="1967806"/>
                    <a:pt x="964741" y="1973897"/>
                  </a:cubicBezTo>
                  <a:cubicBezTo>
                    <a:pt x="954810" y="1976201"/>
                    <a:pt x="951023" y="1979987"/>
                    <a:pt x="950255" y="1990632"/>
                  </a:cubicBezTo>
                  <a:cubicBezTo>
                    <a:pt x="939556" y="2163582"/>
                    <a:pt x="926606" y="2336477"/>
                    <a:pt x="912121" y="2509427"/>
                  </a:cubicBezTo>
                  <a:cubicBezTo>
                    <a:pt x="897635" y="2676286"/>
                    <a:pt x="882381" y="2843858"/>
                    <a:pt x="858732" y="3009949"/>
                  </a:cubicBezTo>
                  <a:cubicBezTo>
                    <a:pt x="828993" y="3222515"/>
                    <a:pt x="777909" y="3430471"/>
                    <a:pt x="708554" y="3633874"/>
                  </a:cubicBezTo>
                  <a:cubicBezTo>
                    <a:pt x="687978" y="3695602"/>
                    <a:pt x="681119" y="3760349"/>
                    <a:pt x="668170" y="3823559"/>
                  </a:cubicBezTo>
                  <a:cubicBezTo>
                    <a:pt x="659774" y="3866247"/>
                    <a:pt x="652916" y="4029595"/>
                    <a:pt x="644521" y="4072284"/>
                  </a:cubicBezTo>
                  <a:cubicBezTo>
                    <a:pt x="642216" y="4082928"/>
                    <a:pt x="645289" y="4089019"/>
                    <a:pt x="652916" y="4095164"/>
                  </a:cubicBezTo>
                  <a:cubicBezTo>
                    <a:pt x="671187" y="4110418"/>
                    <a:pt x="716181" y="4220432"/>
                    <a:pt x="734452" y="4235686"/>
                  </a:cubicBezTo>
                  <a:cubicBezTo>
                    <a:pt x="744384" y="4244081"/>
                    <a:pt x="752011" y="4251708"/>
                    <a:pt x="739775" y="4264657"/>
                  </a:cubicBezTo>
                  <a:cubicBezTo>
                    <a:pt x="738238" y="4266194"/>
                    <a:pt x="739006" y="4268443"/>
                    <a:pt x="738238" y="4270748"/>
                  </a:cubicBezTo>
                  <a:cubicBezTo>
                    <a:pt x="739006" y="4282161"/>
                    <a:pt x="731380" y="4289788"/>
                    <a:pt x="725289" y="4298183"/>
                  </a:cubicBezTo>
                  <a:cubicBezTo>
                    <a:pt x="683368" y="4356071"/>
                    <a:pt x="632285" y="4404850"/>
                    <a:pt x="566715" y="4436071"/>
                  </a:cubicBezTo>
                  <a:cubicBezTo>
                    <a:pt x="556784" y="4440625"/>
                    <a:pt x="530117" y="4445234"/>
                    <a:pt x="528581" y="4447484"/>
                  </a:cubicBezTo>
                  <a:cubicBezTo>
                    <a:pt x="525508" y="4450556"/>
                    <a:pt x="521722" y="4451270"/>
                    <a:pt x="517881" y="4453574"/>
                  </a:cubicBezTo>
                  <a:cubicBezTo>
                    <a:pt x="504218" y="4464219"/>
                    <a:pt x="491269" y="4468444"/>
                    <a:pt x="488965" y="4460817"/>
                  </a:cubicBezTo>
                  <a:close/>
                </a:path>
              </a:pathLst>
            </a:custGeom>
            <a:solidFill>
              <a:srgbClr val="72CCD1"/>
            </a:solidFill>
            <a:ln w="5473" cap="flat">
              <a:noFill/>
              <a:prstDash val="solid"/>
              <a:miter/>
            </a:ln>
          </p:spPr>
          <p:txBody>
            <a:bodyPr rtlCol="0" anchor="ctr"/>
            <a:lstStyle/>
            <a:p>
              <a:endParaRPr lang="en-US" dirty="0"/>
            </a:p>
          </p:txBody>
        </p:sp>
        <p:sp>
          <p:nvSpPr>
            <p:cNvPr id="6" name="Graphic 57">
              <a:extLst>
                <a:ext uri="{FF2B5EF4-FFF2-40B4-BE49-F238E27FC236}">
                  <a16:creationId xmlns:a16="http://schemas.microsoft.com/office/drawing/2014/main" xmlns="" id="{5C30EB2D-E06C-11B5-301D-4CDFDE7A2482}"/>
                </a:ext>
              </a:extLst>
            </p:cNvPr>
            <p:cNvSpPr/>
            <p:nvPr/>
          </p:nvSpPr>
          <p:spPr>
            <a:xfrm>
              <a:off x="1748721" y="1925646"/>
              <a:ext cx="911168" cy="4251315"/>
            </a:xfrm>
            <a:custGeom>
              <a:avLst/>
              <a:gdLst>
                <a:gd name="connsiteX0" fmla="*/ 314185 w 911168"/>
                <a:gd name="connsiteY0" fmla="*/ 3879626 h 4251315"/>
                <a:gd name="connsiteX1" fmla="*/ 340083 w 911168"/>
                <a:gd name="connsiteY1" fmla="*/ 4230738 h 4251315"/>
                <a:gd name="connsiteX2" fmla="*/ 348478 w 911168"/>
                <a:gd name="connsiteY2" fmla="*/ 4251314 h 4251315"/>
                <a:gd name="connsiteX3" fmla="*/ 314185 w 911168"/>
                <a:gd name="connsiteY3" fmla="*/ 3879626 h 4251315"/>
                <a:gd name="connsiteX4" fmla="*/ 314185 w 911168"/>
                <a:gd name="connsiteY4" fmla="*/ 3879626 h 4251315"/>
                <a:gd name="connsiteX5" fmla="*/ 354569 w 911168"/>
                <a:gd name="connsiteY5" fmla="*/ 3577238 h 4251315"/>
                <a:gd name="connsiteX6" fmla="*/ 314130 w 911168"/>
                <a:gd name="connsiteY6" fmla="*/ 3851478 h 4251315"/>
                <a:gd name="connsiteX7" fmla="*/ 354569 w 911168"/>
                <a:gd name="connsiteY7" fmla="*/ 3577238 h 4251315"/>
                <a:gd name="connsiteX8" fmla="*/ 354569 w 911168"/>
                <a:gd name="connsiteY8" fmla="*/ 3577238 h 4251315"/>
                <a:gd name="connsiteX9" fmla="*/ 575694 w 911168"/>
                <a:gd name="connsiteY9" fmla="*/ 2627332 h 4251315"/>
                <a:gd name="connsiteX10" fmla="*/ 362964 w 911168"/>
                <a:gd name="connsiteY10" fmla="*/ 3549035 h 4251315"/>
                <a:gd name="connsiteX11" fmla="*/ 407957 w 911168"/>
                <a:gd name="connsiteY11" fmla="*/ 3439350 h 4251315"/>
                <a:gd name="connsiteX12" fmla="*/ 497176 w 911168"/>
                <a:gd name="connsiteY12" fmla="*/ 3079020 h 4251315"/>
                <a:gd name="connsiteX13" fmla="*/ 562745 w 911168"/>
                <a:gd name="connsiteY13" fmla="*/ 2708813 h 4251315"/>
                <a:gd name="connsiteX14" fmla="*/ 575694 w 911168"/>
                <a:gd name="connsiteY14" fmla="*/ 2627332 h 4251315"/>
                <a:gd name="connsiteX15" fmla="*/ 575694 w 911168"/>
                <a:gd name="connsiteY15" fmla="*/ 2627332 h 4251315"/>
                <a:gd name="connsiteX16" fmla="*/ 642800 w 911168"/>
                <a:gd name="connsiteY16" fmla="*/ 2197701 h 4251315"/>
                <a:gd name="connsiteX17" fmla="*/ 585626 w 911168"/>
                <a:gd name="connsiteY17" fmla="*/ 2566372 h 4251315"/>
                <a:gd name="connsiteX18" fmla="*/ 642800 w 911168"/>
                <a:gd name="connsiteY18" fmla="*/ 2197701 h 4251315"/>
                <a:gd name="connsiteX19" fmla="*/ 642800 w 911168"/>
                <a:gd name="connsiteY19" fmla="*/ 2197701 h 4251315"/>
                <a:gd name="connsiteX20" fmla="*/ 232593 w 911168"/>
                <a:gd name="connsiteY20" fmla="*/ 1828592 h 4251315"/>
                <a:gd name="connsiteX21" fmla="*/ 265405 w 911168"/>
                <a:gd name="connsiteY21" fmla="*/ 1836328 h 4251315"/>
                <a:gd name="connsiteX22" fmla="*/ 266777 w 911168"/>
                <a:gd name="connsiteY22" fmla="*/ 1834627 h 4251315"/>
                <a:gd name="connsiteX23" fmla="*/ 360769 w 911168"/>
                <a:gd name="connsiteY23" fmla="*/ 1853393 h 4251315"/>
                <a:gd name="connsiteX24" fmla="*/ 494213 w 911168"/>
                <a:gd name="connsiteY24" fmla="*/ 1840444 h 4251315"/>
                <a:gd name="connsiteX25" fmla="*/ 268533 w 911168"/>
                <a:gd name="connsiteY25" fmla="*/ 1831280 h 4251315"/>
                <a:gd name="connsiteX26" fmla="*/ 267490 w 911168"/>
                <a:gd name="connsiteY26" fmla="*/ 1832323 h 4251315"/>
                <a:gd name="connsiteX27" fmla="*/ 232593 w 911168"/>
                <a:gd name="connsiteY27" fmla="*/ 1828592 h 4251315"/>
                <a:gd name="connsiteX28" fmla="*/ 232593 w 911168"/>
                <a:gd name="connsiteY28" fmla="*/ 1828592 h 4251315"/>
                <a:gd name="connsiteX29" fmla="*/ 0 w 911168"/>
                <a:gd name="connsiteY29" fmla="*/ 1781020 h 4251315"/>
                <a:gd name="connsiteX30" fmla="*/ 95309 w 911168"/>
                <a:gd name="connsiteY30" fmla="*/ 1803132 h 4251315"/>
                <a:gd name="connsiteX31" fmla="*/ 95309 w 911168"/>
                <a:gd name="connsiteY31" fmla="*/ 1803132 h 4251315"/>
                <a:gd name="connsiteX32" fmla="*/ 182991 w 911168"/>
                <a:gd name="connsiteY32" fmla="*/ 1819154 h 4251315"/>
                <a:gd name="connsiteX33" fmla="*/ 98930 w 911168"/>
                <a:gd name="connsiteY33" fmla="*/ 1800224 h 4251315"/>
                <a:gd name="connsiteX34" fmla="*/ 99095 w 911168"/>
                <a:gd name="connsiteY34" fmla="*/ 1800114 h 4251315"/>
                <a:gd name="connsiteX35" fmla="*/ 0 w 911168"/>
                <a:gd name="connsiteY35" fmla="*/ 1781020 h 4251315"/>
                <a:gd name="connsiteX36" fmla="*/ 0 w 911168"/>
                <a:gd name="connsiteY36" fmla="*/ 1781020 h 4251315"/>
                <a:gd name="connsiteX37" fmla="*/ 535310 w 911168"/>
                <a:gd name="connsiteY37" fmla="*/ 1091635 h 4251315"/>
                <a:gd name="connsiteX38" fmla="*/ 534542 w 911168"/>
                <a:gd name="connsiteY38" fmla="*/ 1097726 h 4251315"/>
                <a:gd name="connsiteX39" fmla="*/ 612292 w 911168"/>
                <a:gd name="connsiteY39" fmla="*/ 1518193 h 4251315"/>
                <a:gd name="connsiteX40" fmla="*/ 651195 w 911168"/>
                <a:gd name="connsiteY40" fmla="*/ 1730704 h 4251315"/>
                <a:gd name="connsiteX41" fmla="*/ 654542 w 911168"/>
                <a:gd name="connsiteY41" fmla="*/ 1747055 h 4251315"/>
                <a:gd name="connsiteX42" fmla="*/ 659590 w 911168"/>
                <a:gd name="connsiteY42" fmla="*/ 1763406 h 4251315"/>
                <a:gd name="connsiteX43" fmla="*/ 658054 w 911168"/>
                <a:gd name="connsiteY43" fmla="*/ 1743983 h 4251315"/>
                <a:gd name="connsiteX44" fmla="*/ 655201 w 911168"/>
                <a:gd name="connsiteY44" fmla="*/ 1729387 h 4251315"/>
                <a:gd name="connsiteX45" fmla="*/ 655969 w 911168"/>
                <a:gd name="connsiteY45" fmla="*/ 1729168 h 4251315"/>
                <a:gd name="connsiteX46" fmla="*/ 655036 w 911168"/>
                <a:gd name="connsiteY46" fmla="*/ 1725382 h 4251315"/>
                <a:gd name="connsiteX47" fmla="*/ 645105 w 911168"/>
                <a:gd name="connsiteY47" fmla="*/ 1526588 h 4251315"/>
                <a:gd name="connsiteX48" fmla="*/ 644336 w 911168"/>
                <a:gd name="connsiteY48" fmla="*/ 1518961 h 4251315"/>
                <a:gd name="connsiteX49" fmla="*/ 610811 w 911168"/>
                <a:gd name="connsiteY49" fmla="*/ 1411526 h 4251315"/>
                <a:gd name="connsiteX50" fmla="*/ 577999 w 911168"/>
                <a:gd name="connsiteY50" fmla="*/ 1305627 h 4251315"/>
                <a:gd name="connsiteX51" fmla="*/ 576462 w 911168"/>
                <a:gd name="connsiteY51" fmla="*/ 1209660 h 4251315"/>
                <a:gd name="connsiteX52" fmla="*/ 535310 w 911168"/>
                <a:gd name="connsiteY52" fmla="*/ 1091635 h 4251315"/>
                <a:gd name="connsiteX53" fmla="*/ 535310 w 911168"/>
                <a:gd name="connsiteY53" fmla="*/ 1091635 h 4251315"/>
                <a:gd name="connsiteX54" fmla="*/ 805983 w 911168"/>
                <a:gd name="connsiteY54" fmla="*/ 975805 h 4251315"/>
                <a:gd name="connsiteX55" fmla="*/ 755667 w 911168"/>
                <a:gd name="connsiteY55" fmla="*/ 1044337 h 4251315"/>
                <a:gd name="connsiteX56" fmla="*/ 805983 w 911168"/>
                <a:gd name="connsiteY56" fmla="*/ 975805 h 4251315"/>
                <a:gd name="connsiteX57" fmla="*/ 805983 w 911168"/>
                <a:gd name="connsiteY57" fmla="*/ 975805 h 4251315"/>
                <a:gd name="connsiteX58" fmla="*/ 288231 w 911168"/>
                <a:gd name="connsiteY58" fmla="*/ 878301 h 4251315"/>
                <a:gd name="connsiteX59" fmla="*/ 285159 w 911168"/>
                <a:gd name="connsiteY59" fmla="*/ 881374 h 4251315"/>
                <a:gd name="connsiteX60" fmla="*/ 293554 w 911168"/>
                <a:gd name="connsiteY60" fmla="*/ 887465 h 4251315"/>
                <a:gd name="connsiteX61" fmla="*/ 588643 w 911168"/>
                <a:gd name="connsiteY61" fmla="*/ 1112925 h 4251315"/>
                <a:gd name="connsiteX62" fmla="*/ 616847 w 911168"/>
                <a:gd name="connsiteY62" fmla="*/ 1117479 h 4251315"/>
                <a:gd name="connsiteX63" fmla="*/ 688507 w 911168"/>
                <a:gd name="connsiteY63" fmla="*/ 1093885 h 4251315"/>
                <a:gd name="connsiteX64" fmla="*/ 689275 w 911168"/>
                <a:gd name="connsiteY64" fmla="*/ 1092349 h 4251315"/>
                <a:gd name="connsiteX65" fmla="*/ 688507 w 911168"/>
                <a:gd name="connsiteY65" fmla="*/ 1090044 h 4251315"/>
                <a:gd name="connsiteX66" fmla="*/ 641977 w 911168"/>
                <a:gd name="connsiteY66" fmla="*/ 1094598 h 4251315"/>
                <a:gd name="connsiteX67" fmla="*/ 520001 w 911168"/>
                <a:gd name="connsiteY67" fmla="*/ 1038960 h 4251315"/>
                <a:gd name="connsiteX68" fmla="*/ 320220 w 911168"/>
                <a:gd name="connsiteY68" fmla="*/ 901072 h 4251315"/>
                <a:gd name="connsiteX69" fmla="*/ 288231 w 911168"/>
                <a:gd name="connsiteY69" fmla="*/ 878301 h 4251315"/>
                <a:gd name="connsiteX70" fmla="*/ 288231 w 911168"/>
                <a:gd name="connsiteY70" fmla="*/ 878301 h 4251315"/>
                <a:gd name="connsiteX71" fmla="*/ 840276 w 911168"/>
                <a:gd name="connsiteY71" fmla="*/ 854707 h 4251315"/>
                <a:gd name="connsiteX72" fmla="*/ 911168 w 911168"/>
                <a:gd name="connsiteY72" fmla="*/ 876820 h 4251315"/>
                <a:gd name="connsiteX73" fmla="*/ 840276 w 911168"/>
                <a:gd name="connsiteY73" fmla="*/ 854707 h 4251315"/>
                <a:gd name="connsiteX74" fmla="*/ 840276 w 911168"/>
                <a:gd name="connsiteY74" fmla="*/ 854707 h 4251315"/>
                <a:gd name="connsiteX75" fmla="*/ 731250 w 911168"/>
                <a:gd name="connsiteY75" fmla="*/ 722142 h 4251315"/>
                <a:gd name="connsiteX76" fmla="*/ 825023 w 911168"/>
                <a:gd name="connsiteY76" fmla="*/ 837917 h 4251315"/>
                <a:gd name="connsiteX77" fmla="*/ 731250 w 911168"/>
                <a:gd name="connsiteY77" fmla="*/ 722142 h 4251315"/>
                <a:gd name="connsiteX78" fmla="*/ 731250 w 911168"/>
                <a:gd name="connsiteY78" fmla="*/ 722142 h 4251315"/>
                <a:gd name="connsiteX79" fmla="*/ 666449 w 911168"/>
                <a:gd name="connsiteY79" fmla="*/ 604062 h 4251315"/>
                <a:gd name="connsiteX80" fmla="*/ 753363 w 911168"/>
                <a:gd name="connsiteY80" fmla="*/ 633033 h 4251315"/>
                <a:gd name="connsiteX81" fmla="*/ 666449 w 911168"/>
                <a:gd name="connsiteY81" fmla="*/ 604062 h 4251315"/>
                <a:gd name="connsiteX82" fmla="*/ 666449 w 911168"/>
                <a:gd name="connsiteY82" fmla="*/ 604062 h 4251315"/>
                <a:gd name="connsiteX83" fmla="*/ 857835 w 911168"/>
                <a:gd name="connsiteY83" fmla="*/ 574377 h 4251315"/>
                <a:gd name="connsiteX84" fmla="*/ 760221 w 911168"/>
                <a:gd name="connsiteY84" fmla="*/ 632265 h 4251315"/>
                <a:gd name="connsiteX85" fmla="*/ 798356 w 911168"/>
                <a:gd name="connsiteY85" fmla="*/ 629192 h 4251315"/>
                <a:gd name="connsiteX86" fmla="*/ 845654 w 911168"/>
                <a:gd name="connsiteY86" fmla="*/ 590345 h 4251315"/>
                <a:gd name="connsiteX87" fmla="*/ 857835 w 911168"/>
                <a:gd name="connsiteY87" fmla="*/ 574377 h 4251315"/>
                <a:gd name="connsiteX88" fmla="*/ 857835 w 911168"/>
                <a:gd name="connsiteY88" fmla="*/ 574377 h 4251315"/>
                <a:gd name="connsiteX89" fmla="*/ 710674 w 911168"/>
                <a:gd name="connsiteY89" fmla="*/ 399178 h 4251315"/>
                <a:gd name="connsiteX90" fmla="*/ 707601 w 911168"/>
                <a:gd name="connsiteY90" fmla="*/ 400714 h 4251315"/>
                <a:gd name="connsiteX91" fmla="*/ 719782 w 911168"/>
                <a:gd name="connsiteY91" fmla="*/ 468533 h 4251315"/>
                <a:gd name="connsiteX92" fmla="*/ 742663 w 911168"/>
                <a:gd name="connsiteY92" fmla="*/ 593472 h 4251315"/>
                <a:gd name="connsiteX93" fmla="*/ 760221 w 911168"/>
                <a:gd name="connsiteY93" fmla="*/ 604885 h 4251315"/>
                <a:gd name="connsiteX94" fmla="*/ 769385 w 911168"/>
                <a:gd name="connsiteY94" fmla="*/ 602580 h 4251315"/>
                <a:gd name="connsiteX95" fmla="*/ 777780 w 911168"/>
                <a:gd name="connsiteY95" fmla="*/ 588095 h 4251315"/>
                <a:gd name="connsiteX96" fmla="*/ 748809 w 911168"/>
                <a:gd name="connsiteY96" fmla="*/ 505077 h 4251315"/>
                <a:gd name="connsiteX97" fmla="*/ 710674 w 911168"/>
                <a:gd name="connsiteY97" fmla="*/ 399178 h 4251315"/>
                <a:gd name="connsiteX98" fmla="*/ 710674 w 911168"/>
                <a:gd name="connsiteY98" fmla="*/ 399178 h 4251315"/>
                <a:gd name="connsiteX99" fmla="*/ 387107 w 911168"/>
                <a:gd name="connsiteY99" fmla="*/ 243787 h 4251315"/>
                <a:gd name="connsiteX100" fmla="*/ 403403 w 911168"/>
                <a:gd name="connsiteY100" fmla="*/ 277696 h 4251315"/>
                <a:gd name="connsiteX101" fmla="*/ 412237 w 911168"/>
                <a:gd name="connsiteY101" fmla="*/ 293169 h 4251315"/>
                <a:gd name="connsiteX102" fmla="*/ 397258 w 911168"/>
                <a:gd name="connsiteY102" fmla="*/ 278080 h 4251315"/>
                <a:gd name="connsiteX103" fmla="*/ 404116 w 911168"/>
                <a:gd name="connsiteY103" fmla="*/ 290261 h 4251315"/>
                <a:gd name="connsiteX104" fmla="*/ 561209 w 911168"/>
                <a:gd name="connsiteY104" fmla="*/ 481483 h 4251315"/>
                <a:gd name="connsiteX105" fmla="*/ 638959 w 911168"/>
                <a:gd name="connsiteY105" fmla="*/ 573664 h 4251315"/>
                <a:gd name="connsiteX106" fmla="*/ 648891 w 911168"/>
                <a:gd name="connsiteY106" fmla="*/ 582827 h 4251315"/>
                <a:gd name="connsiteX107" fmla="*/ 638959 w 911168"/>
                <a:gd name="connsiteY107" fmla="*/ 569878 h 4251315"/>
                <a:gd name="connsiteX108" fmla="*/ 638959 w 911168"/>
                <a:gd name="connsiteY108" fmla="*/ 570646 h 4251315"/>
                <a:gd name="connsiteX109" fmla="*/ 597039 w 911168"/>
                <a:gd name="connsiteY109" fmla="*/ 508204 h 4251315"/>
                <a:gd name="connsiteX110" fmla="*/ 487244 w 911168"/>
                <a:gd name="connsiteY110" fmla="*/ 374157 h 4251315"/>
                <a:gd name="connsiteX111" fmla="*/ 443403 w 911168"/>
                <a:gd name="connsiteY111" fmla="*/ 324720 h 4251315"/>
                <a:gd name="connsiteX112" fmla="*/ 420303 w 911168"/>
                <a:gd name="connsiteY112" fmla="*/ 301400 h 4251315"/>
                <a:gd name="connsiteX113" fmla="*/ 415749 w 911168"/>
                <a:gd name="connsiteY113" fmla="*/ 269191 h 4251315"/>
                <a:gd name="connsiteX114" fmla="*/ 387107 w 911168"/>
                <a:gd name="connsiteY114" fmla="*/ 243787 h 4251315"/>
                <a:gd name="connsiteX115" fmla="*/ 387107 w 911168"/>
                <a:gd name="connsiteY115" fmla="*/ 243787 h 4251315"/>
                <a:gd name="connsiteX116" fmla="*/ 293334 w 911168"/>
                <a:gd name="connsiteY116" fmla="*/ 136352 h 4251315"/>
                <a:gd name="connsiteX117" fmla="*/ 375694 w 911168"/>
                <a:gd name="connsiteY117" fmla="*/ 223979 h 4251315"/>
                <a:gd name="connsiteX118" fmla="*/ 293334 w 911168"/>
                <a:gd name="connsiteY118" fmla="*/ 136352 h 4251315"/>
                <a:gd name="connsiteX119" fmla="*/ 293334 w 911168"/>
                <a:gd name="connsiteY119" fmla="*/ 136352 h 4251315"/>
                <a:gd name="connsiteX120" fmla="*/ 96626 w 911168"/>
                <a:gd name="connsiteY120" fmla="*/ 0 h 4251315"/>
                <a:gd name="connsiteX121" fmla="*/ 223979 w 911168"/>
                <a:gd name="connsiteY121" fmla="*/ 99040 h 4251315"/>
                <a:gd name="connsiteX122" fmla="*/ 274294 w 911168"/>
                <a:gd name="connsiteY122" fmla="*/ 123402 h 4251315"/>
                <a:gd name="connsiteX123" fmla="*/ 96626 w 911168"/>
                <a:gd name="connsiteY123" fmla="*/ 0 h 4251315"/>
                <a:gd name="connsiteX124" fmla="*/ 96626 w 911168"/>
                <a:gd name="connsiteY124" fmla="*/ 0 h 425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911168" h="4251315">
                  <a:moveTo>
                    <a:pt x="314185" y="3879626"/>
                  </a:moveTo>
                  <a:cubicBezTo>
                    <a:pt x="308094" y="3925332"/>
                    <a:pt x="334761" y="4185031"/>
                    <a:pt x="340083" y="4230738"/>
                  </a:cubicBezTo>
                  <a:cubicBezTo>
                    <a:pt x="340851" y="4238365"/>
                    <a:pt x="340083" y="4246705"/>
                    <a:pt x="348478" y="4251314"/>
                  </a:cubicBezTo>
                  <a:cubicBezTo>
                    <a:pt x="355337" y="4252082"/>
                    <a:pt x="321043" y="3930710"/>
                    <a:pt x="314185" y="3879626"/>
                  </a:cubicBezTo>
                  <a:lnTo>
                    <a:pt x="314185" y="3879626"/>
                  </a:lnTo>
                  <a:close/>
                  <a:moveTo>
                    <a:pt x="354569" y="3577238"/>
                  </a:moveTo>
                  <a:cubicBezTo>
                    <a:pt x="309576" y="3645826"/>
                    <a:pt x="290536" y="3779872"/>
                    <a:pt x="314130" y="3851478"/>
                  </a:cubicBezTo>
                  <a:cubicBezTo>
                    <a:pt x="323293" y="3759296"/>
                    <a:pt x="339315" y="3668651"/>
                    <a:pt x="354569" y="3577238"/>
                  </a:cubicBezTo>
                  <a:lnTo>
                    <a:pt x="354569" y="3577238"/>
                  </a:lnTo>
                  <a:close/>
                  <a:moveTo>
                    <a:pt x="575694" y="2627332"/>
                  </a:moveTo>
                  <a:cubicBezTo>
                    <a:pt x="499425" y="2933560"/>
                    <a:pt x="423211" y="3239021"/>
                    <a:pt x="362964" y="3549035"/>
                  </a:cubicBezTo>
                  <a:cubicBezTo>
                    <a:pt x="382004" y="3513974"/>
                    <a:pt x="395008" y="3476662"/>
                    <a:pt x="407957" y="3439350"/>
                  </a:cubicBezTo>
                  <a:cubicBezTo>
                    <a:pt x="448396" y="3322039"/>
                    <a:pt x="473527" y="3200941"/>
                    <a:pt x="497176" y="3079020"/>
                  </a:cubicBezTo>
                  <a:cubicBezTo>
                    <a:pt x="521593" y="2955618"/>
                    <a:pt x="542169" y="2832216"/>
                    <a:pt x="562745" y="2708813"/>
                  </a:cubicBezTo>
                  <a:cubicBezTo>
                    <a:pt x="567299" y="2681379"/>
                    <a:pt x="571140" y="2654767"/>
                    <a:pt x="575694" y="2627332"/>
                  </a:cubicBezTo>
                  <a:lnTo>
                    <a:pt x="575694" y="2627332"/>
                  </a:lnTo>
                  <a:close/>
                  <a:moveTo>
                    <a:pt x="642800" y="2197701"/>
                  </a:moveTo>
                  <a:cubicBezTo>
                    <a:pt x="623760" y="2321103"/>
                    <a:pt x="604666" y="2443737"/>
                    <a:pt x="585626" y="2566372"/>
                  </a:cubicBezTo>
                  <a:cubicBezTo>
                    <a:pt x="629083" y="2447523"/>
                    <a:pt x="629851" y="2321872"/>
                    <a:pt x="642800" y="2197701"/>
                  </a:cubicBezTo>
                  <a:lnTo>
                    <a:pt x="642800" y="2197701"/>
                  </a:lnTo>
                  <a:close/>
                  <a:moveTo>
                    <a:pt x="232593" y="1828592"/>
                  </a:moveTo>
                  <a:cubicBezTo>
                    <a:pt x="243293" y="1830512"/>
                    <a:pt x="254706" y="1833420"/>
                    <a:pt x="265405" y="1836328"/>
                  </a:cubicBezTo>
                  <a:lnTo>
                    <a:pt x="266777" y="1834627"/>
                  </a:lnTo>
                  <a:lnTo>
                    <a:pt x="360769" y="1853393"/>
                  </a:lnTo>
                  <a:cubicBezTo>
                    <a:pt x="399672" y="1862556"/>
                    <a:pt x="453773" y="1857947"/>
                    <a:pt x="494213" y="1840444"/>
                  </a:cubicBezTo>
                  <a:cubicBezTo>
                    <a:pt x="417175" y="1842748"/>
                    <a:pt x="342497" y="1841212"/>
                    <a:pt x="268533" y="1831280"/>
                  </a:cubicBezTo>
                  <a:lnTo>
                    <a:pt x="267490" y="1832323"/>
                  </a:lnTo>
                  <a:lnTo>
                    <a:pt x="232593" y="1828592"/>
                  </a:lnTo>
                  <a:lnTo>
                    <a:pt x="232593" y="1828592"/>
                  </a:lnTo>
                  <a:close/>
                  <a:moveTo>
                    <a:pt x="0" y="1781020"/>
                  </a:moveTo>
                  <a:cubicBezTo>
                    <a:pt x="31276" y="1787878"/>
                    <a:pt x="63265" y="1795505"/>
                    <a:pt x="95309" y="1803132"/>
                  </a:cubicBezTo>
                  <a:lnTo>
                    <a:pt x="95309" y="1803132"/>
                  </a:lnTo>
                  <a:lnTo>
                    <a:pt x="182991" y="1819154"/>
                  </a:lnTo>
                  <a:lnTo>
                    <a:pt x="98930" y="1800224"/>
                  </a:lnTo>
                  <a:lnTo>
                    <a:pt x="99095" y="1800114"/>
                  </a:lnTo>
                  <a:cubicBezTo>
                    <a:pt x="67106" y="1789415"/>
                    <a:pt x="33580" y="1785574"/>
                    <a:pt x="0" y="1781020"/>
                  </a:cubicBezTo>
                  <a:lnTo>
                    <a:pt x="0" y="1781020"/>
                  </a:lnTo>
                  <a:close/>
                  <a:moveTo>
                    <a:pt x="535310" y="1091635"/>
                  </a:moveTo>
                  <a:cubicBezTo>
                    <a:pt x="533774" y="1093940"/>
                    <a:pt x="534542" y="1095421"/>
                    <a:pt x="534542" y="1097726"/>
                  </a:cubicBezTo>
                  <a:cubicBezTo>
                    <a:pt x="560440" y="1237918"/>
                    <a:pt x="586394" y="1378056"/>
                    <a:pt x="612292" y="1518193"/>
                  </a:cubicBezTo>
                  <a:cubicBezTo>
                    <a:pt x="625242" y="1589030"/>
                    <a:pt x="638191" y="1659867"/>
                    <a:pt x="651195" y="1730704"/>
                  </a:cubicBezTo>
                  <a:lnTo>
                    <a:pt x="654542" y="1747055"/>
                  </a:lnTo>
                  <a:cubicBezTo>
                    <a:pt x="655420" y="1752597"/>
                    <a:pt x="656518" y="1758084"/>
                    <a:pt x="659590" y="1763406"/>
                  </a:cubicBezTo>
                  <a:cubicBezTo>
                    <a:pt x="658822" y="1756932"/>
                    <a:pt x="658657" y="1750457"/>
                    <a:pt x="658054" y="1743983"/>
                  </a:cubicBezTo>
                  <a:lnTo>
                    <a:pt x="655201" y="1729387"/>
                  </a:lnTo>
                  <a:lnTo>
                    <a:pt x="655969" y="1729168"/>
                  </a:lnTo>
                  <a:cubicBezTo>
                    <a:pt x="656353" y="1728235"/>
                    <a:pt x="655804" y="1726863"/>
                    <a:pt x="655036" y="1725382"/>
                  </a:cubicBezTo>
                  <a:cubicBezTo>
                    <a:pt x="649714" y="1659099"/>
                    <a:pt x="644336" y="1592816"/>
                    <a:pt x="645105" y="1526588"/>
                  </a:cubicBezTo>
                  <a:cubicBezTo>
                    <a:pt x="645105" y="1524284"/>
                    <a:pt x="644336" y="1521266"/>
                    <a:pt x="644336" y="1518961"/>
                  </a:cubicBezTo>
                  <a:cubicBezTo>
                    <a:pt x="639782" y="1480882"/>
                    <a:pt x="624528" y="1446588"/>
                    <a:pt x="610811" y="1411526"/>
                  </a:cubicBezTo>
                  <a:cubicBezTo>
                    <a:pt x="597862" y="1376464"/>
                    <a:pt x="580303" y="1343707"/>
                    <a:pt x="577999" y="1305627"/>
                  </a:cubicBezTo>
                  <a:cubicBezTo>
                    <a:pt x="576462" y="1273638"/>
                    <a:pt x="577999" y="1241649"/>
                    <a:pt x="576462" y="1209660"/>
                  </a:cubicBezTo>
                  <a:cubicBezTo>
                    <a:pt x="574158" y="1166258"/>
                    <a:pt x="554350" y="1128947"/>
                    <a:pt x="535310" y="1091635"/>
                  </a:cubicBezTo>
                  <a:lnTo>
                    <a:pt x="535310" y="1091635"/>
                  </a:lnTo>
                  <a:close/>
                  <a:moveTo>
                    <a:pt x="805983" y="975805"/>
                  </a:moveTo>
                  <a:cubicBezTo>
                    <a:pt x="789961" y="999399"/>
                    <a:pt x="774707" y="1023048"/>
                    <a:pt x="755667" y="1044337"/>
                  </a:cubicBezTo>
                  <a:cubicBezTo>
                    <a:pt x="786120" y="1031443"/>
                    <a:pt x="793747" y="1002472"/>
                    <a:pt x="805983" y="975805"/>
                  </a:cubicBezTo>
                  <a:lnTo>
                    <a:pt x="805983" y="975805"/>
                  </a:lnTo>
                  <a:close/>
                  <a:moveTo>
                    <a:pt x="288231" y="878301"/>
                  </a:moveTo>
                  <a:cubicBezTo>
                    <a:pt x="287463" y="879070"/>
                    <a:pt x="285927" y="880606"/>
                    <a:pt x="285159" y="881374"/>
                  </a:cubicBezTo>
                  <a:cubicBezTo>
                    <a:pt x="288231" y="883679"/>
                    <a:pt x="290481" y="885160"/>
                    <a:pt x="293554" y="887465"/>
                  </a:cubicBezTo>
                  <a:cubicBezTo>
                    <a:pt x="391935" y="962856"/>
                    <a:pt x="490262" y="1037534"/>
                    <a:pt x="588643" y="1112925"/>
                  </a:cubicBezTo>
                  <a:cubicBezTo>
                    <a:pt x="597807" y="1120552"/>
                    <a:pt x="606202" y="1121320"/>
                    <a:pt x="616847" y="1117479"/>
                  </a:cubicBezTo>
                  <a:cubicBezTo>
                    <a:pt x="640496" y="1109084"/>
                    <a:pt x="664858" y="1101457"/>
                    <a:pt x="688507" y="1093885"/>
                  </a:cubicBezTo>
                  <a:cubicBezTo>
                    <a:pt x="689275" y="1093885"/>
                    <a:pt x="689275" y="1093885"/>
                    <a:pt x="689275" y="1092349"/>
                  </a:cubicBezTo>
                  <a:cubicBezTo>
                    <a:pt x="690043" y="1091580"/>
                    <a:pt x="689275" y="1090812"/>
                    <a:pt x="688507" y="1090044"/>
                  </a:cubicBezTo>
                  <a:cubicBezTo>
                    <a:pt x="673253" y="1091580"/>
                    <a:pt x="658767" y="1097671"/>
                    <a:pt x="641977" y="1094598"/>
                  </a:cubicBezTo>
                  <a:cubicBezTo>
                    <a:pt x="596216" y="1086203"/>
                    <a:pt x="558081" y="1062609"/>
                    <a:pt x="520001" y="1038960"/>
                  </a:cubicBezTo>
                  <a:cubicBezTo>
                    <a:pt x="451359" y="995558"/>
                    <a:pt x="385790" y="949083"/>
                    <a:pt x="320220" y="901072"/>
                  </a:cubicBezTo>
                  <a:cubicBezTo>
                    <a:pt x="309576" y="893555"/>
                    <a:pt x="298931" y="885928"/>
                    <a:pt x="288231" y="878301"/>
                  </a:cubicBezTo>
                  <a:lnTo>
                    <a:pt x="288231" y="878301"/>
                  </a:lnTo>
                  <a:close/>
                  <a:moveTo>
                    <a:pt x="840276" y="854707"/>
                  </a:moveTo>
                  <a:cubicBezTo>
                    <a:pt x="867711" y="892019"/>
                    <a:pt x="860084" y="890537"/>
                    <a:pt x="911168" y="876820"/>
                  </a:cubicBezTo>
                  <a:cubicBezTo>
                    <a:pt x="884502" y="874515"/>
                    <a:pt x="863925" y="866888"/>
                    <a:pt x="840276" y="854707"/>
                  </a:cubicBezTo>
                  <a:lnTo>
                    <a:pt x="840276" y="854707"/>
                  </a:lnTo>
                  <a:close/>
                  <a:moveTo>
                    <a:pt x="731250" y="722142"/>
                  </a:moveTo>
                  <a:cubicBezTo>
                    <a:pt x="756435" y="766312"/>
                    <a:pt x="783102" y="809001"/>
                    <a:pt x="825023" y="837917"/>
                  </a:cubicBezTo>
                  <a:cubicBezTo>
                    <a:pt x="793747" y="799837"/>
                    <a:pt x="762526" y="760990"/>
                    <a:pt x="731250" y="722142"/>
                  </a:cubicBezTo>
                  <a:lnTo>
                    <a:pt x="731250" y="722142"/>
                  </a:lnTo>
                  <a:close/>
                  <a:moveTo>
                    <a:pt x="666449" y="604062"/>
                  </a:moveTo>
                  <a:cubicBezTo>
                    <a:pt x="677862" y="634515"/>
                    <a:pt x="725160" y="648232"/>
                    <a:pt x="753363" y="633033"/>
                  </a:cubicBezTo>
                  <a:cubicBezTo>
                    <a:pt x="723623" y="623157"/>
                    <a:pt x="696188" y="613993"/>
                    <a:pt x="666449" y="604062"/>
                  </a:cubicBezTo>
                  <a:lnTo>
                    <a:pt x="666449" y="604062"/>
                  </a:lnTo>
                  <a:close/>
                  <a:moveTo>
                    <a:pt x="857835" y="574377"/>
                  </a:moveTo>
                  <a:cubicBezTo>
                    <a:pt x="825023" y="598740"/>
                    <a:pt x="795283" y="617779"/>
                    <a:pt x="760221" y="632265"/>
                  </a:cubicBezTo>
                  <a:cubicBezTo>
                    <a:pt x="775475" y="644446"/>
                    <a:pt x="786888" y="640660"/>
                    <a:pt x="798356" y="629192"/>
                  </a:cubicBezTo>
                  <a:cubicBezTo>
                    <a:pt x="813610" y="615475"/>
                    <a:pt x="829632" y="603294"/>
                    <a:pt x="845654" y="590345"/>
                  </a:cubicBezTo>
                  <a:cubicBezTo>
                    <a:pt x="849440" y="586558"/>
                    <a:pt x="853994" y="583541"/>
                    <a:pt x="857835" y="574377"/>
                  </a:cubicBezTo>
                  <a:lnTo>
                    <a:pt x="857835" y="574377"/>
                  </a:lnTo>
                  <a:close/>
                  <a:moveTo>
                    <a:pt x="710674" y="399178"/>
                  </a:moveTo>
                  <a:cubicBezTo>
                    <a:pt x="709906" y="399178"/>
                    <a:pt x="709138" y="399946"/>
                    <a:pt x="707601" y="400714"/>
                  </a:cubicBezTo>
                  <a:cubicBezTo>
                    <a:pt x="711387" y="423595"/>
                    <a:pt x="715996" y="445653"/>
                    <a:pt x="719782" y="468533"/>
                  </a:cubicBezTo>
                  <a:cubicBezTo>
                    <a:pt x="727409" y="510454"/>
                    <a:pt x="735036" y="551552"/>
                    <a:pt x="742663" y="593472"/>
                  </a:cubicBezTo>
                  <a:cubicBezTo>
                    <a:pt x="744199" y="604117"/>
                    <a:pt x="748754" y="609494"/>
                    <a:pt x="760221" y="604885"/>
                  </a:cubicBezTo>
                  <a:cubicBezTo>
                    <a:pt x="763294" y="603349"/>
                    <a:pt x="766312" y="602580"/>
                    <a:pt x="769385" y="602580"/>
                  </a:cubicBezTo>
                  <a:cubicBezTo>
                    <a:pt x="779316" y="601812"/>
                    <a:pt x="781566" y="598026"/>
                    <a:pt x="777780" y="588095"/>
                  </a:cubicBezTo>
                  <a:cubicBezTo>
                    <a:pt x="767848" y="560660"/>
                    <a:pt x="758740" y="532457"/>
                    <a:pt x="748809" y="505077"/>
                  </a:cubicBezTo>
                  <a:cubicBezTo>
                    <a:pt x="736573" y="469247"/>
                    <a:pt x="723623" y="434240"/>
                    <a:pt x="710674" y="399178"/>
                  </a:cubicBezTo>
                  <a:lnTo>
                    <a:pt x="710674" y="399178"/>
                  </a:lnTo>
                  <a:close/>
                  <a:moveTo>
                    <a:pt x="387107" y="243787"/>
                  </a:moveTo>
                  <a:cubicBezTo>
                    <a:pt x="393581" y="254815"/>
                    <a:pt x="398355" y="266448"/>
                    <a:pt x="403403" y="277696"/>
                  </a:cubicBezTo>
                  <a:lnTo>
                    <a:pt x="412237" y="293169"/>
                  </a:lnTo>
                  <a:lnTo>
                    <a:pt x="397258" y="278080"/>
                  </a:lnTo>
                  <a:cubicBezTo>
                    <a:pt x="397258" y="283403"/>
                    <a:pt x="401044" y="286475"/>
                    <a:pt x="404116" y="290261"/>
                  </a:cubicBezTo>
                  <a:cubicBezTo>
                    <a:pt x="456736" y="354240"/>
                    <a:pt x="508588" y="418218"/>
                    <a:pt x="561209" y="481483"/>
                  </a:cubicBezTo>
                  <a:cubicBezTo>
                    <a:pt x="587107" y="512704"/>
                    <a:pt x="610756" y="544693"/>
                    <a:pt x="638959" y="573664"/>
                  </a:cubicBezTo>
                  <a:cubicBezTo>
                    <a:pt x="639727" y="577450"/>
                    <a:pt x="640496" y="581291"/>
                    <a:pt x="648891" y="582827"/>
                  </a:cubicBezTo>
                  <a:cubicBezTo>
                    <a:pt x="644336" y="576737"/>
                    <a:pt x="642032" y="573664"/>
                    <a:pt x="638959" y="569878"/>
                  </a:cubicBezTo>
                  <a:lnTo>
                    <a:pt x="638959" y="570646"/>
                  </a:lnTo>
                  <a:cubicBezTo>
                    <a:pt x="625242" y="549302"/>
                    <a:pt x="611524" y="528726"/>
                    <a:pt x="597039" y="508204"/>
                  </a:cubicBezTo>
                  <a:cubicBezTo>
                    <a:pt x="563513" y="460961"/>
                    <a:pt x="526147" y="416791"/>
                    <a:pt x="487244" y="374157"/>
                  </a:cubicBezTo>
                  <a:cubicBezTo>
                    <a:pt x="472374" y="357806"/>
                    <a:pt x="458053" y="341016"/>
                    <a:pt x="443403" y="324720"/>
                  </a:cubicBezTo>
                  <a:lnTo>
                    <a:pt x="420303" y="301400"/>
                  </a:lnTo>
                  <a:lnTo>
                    <a:pt x="415749" y="269191"/>
                  </a:lnTo>
                  <a:cubicBezTo>
                    <a:pt x="409987" y="258272"/>
                    <a:pt x="400440" y="249877"/>
                    <a:pt x="387107" y="243787"/>
                  </a:cubicBezTo>
                  <a:lnTo>
                    <a:pt x="387107" y="243787"/>
                  </a:lnTo>
                  <a:close/>
                  <a:moveTo>
                    <a:pt x="293334" y="136352"/>
                  </a:moveTo>
                  <a:cubicBezTo>
                    <a:pt x="327628" y="159177"/>
                    <a:pt x="341345" y="201098"/>
                    <a:pt x="375694" y="223979"/>
                  </a:cubicBezTo>
                  <a:cubicBezTo>
                    <a:pt x="357367" y="185899"/>
                    <a:pt x="333718" y="153910"/>
                    <a:pt x="293334" y="136352"/>
                  </a:cubicBezTo>
                  <a:lnTo>
                    <a:pt x="293334" y="136352"/>
                  </a:lnTo>
                  <a:close/>
                  <a:moveTo>
                    <a:pt x="96626" y="0"/>
                  </a:moveTo>
                  <a:cubicBezTo>
                    <a:pt x="137778" y="35062"/>
                    <a:pt x="180522" y="67819"/>
                    <a:pt x="223979" y="99040"/>
                  </a:cubicBezTo>
                  <a:cubicBezTo>
                    <a:pt x="238464" y="110453"/>
                    <a:pt x="252182" y="124170"/>
                    <a:pt x="274294" y="123402"/>
                  </a:cubicBezTo>
                  <a:cubicBezTo>
                    <a:pt x="214815" y="82305"/>
                    <a:pt x="155336" y="41152"/>
                    <a:pt x="96626" y="0"/>
                  </a:cubicBezTo>
                  <a:lnTo>
                    <a:pt x="96626" y="0"/>
                  </a:lnTo>
                  <a:close/>
                </a:path>
              </a:pathLst>
            </a:custGeom>
            <a:solidFill>
              <a:srgbClr val="078C87"/>
            </a:solidFill>
            <a:ln w="5473" cap="flat">
              <a:noFill/>
              <a:prstDash val="solid"/>
              <a:miter/>
            </a:ln>
          </p:spPr>
          <p:txBody>
            <a:bodyPr rtlCol="0" anchor="ctr"/>
            <a:lstStyle/>
            <a:p>
              <a:endParaRPr lang="en-US"/>
            </a:p>
          </p:txBody>
        </p:sp>
        <p:sp>
          <p:nvSpPr>
            <p:cNvPr id="7" name="Graphic 57">
              <a:extLst>
                <a:ext uri="{FF2B5EF4-FFF2-40B4-BE49-F238E27FC236}">
                  <a16:creationId xmlns:a16="http://schemas.microsoft.com/office/drawing/2014/main" xmlns="" id="{39FDEBA7-0F54-2229-8456-8E891880065C}"/>
                </a:ext>
              </a:extLst>
            </p:cNvPr>
            <p:cNvSpPr/>
            <p:nvPr/>
          </p:nvSpPr>
          <p:spPr>
            <a:xfrm>
              <a:off x="1650167" y="963695"/>
              <a:ext cx="605091" cy="860661"/>
            </a:xfrm>
            <a:custGeom>
              <a:avLst/>
              <a:gdLst>
                <a:gd name="connsiteX0" fmla="*/ 529886 w 605091"/>
                <a:gd name="connsiteY0" fmla="*/ 790483 h 860661"/>
                <a:gd name="connsiteX1" fmla="*/ 574824 w 605091"/>
                <a:gd name="connsiteY1" fmla="*/ 724858 h 860661"/>
                <a:gd name="connsiteX2" fmla="*/ 597705 w 605091"/>
                <a:gd name="connsiteY2" fmla="*/ 637121 h 860661"/>
                <a:gd name="connsiteX3" fmla="*/ 600778 w 605091"/>
                <a:gd name="connsiteY3" fmla="*/ 487601 h 860661"/>
                <a:gd name="connsiteX4" fmla="*/ 592383 w 605091"/>
                <a:gd name="connsiteY4" fmla="*/ 447162 h 860661"/>
                <a:gd name="connsiteX5" fmla="*/ 567252 w 605091"/>
                <a:gd name="connsiteY5" fmla="*/ 406723 h 860661"/>
                <a:gd name="connsiteX6" fmla="*/ 562698 w 605091"/>
                <a:gd name="connsiteY6" fmla="*/ 367820 h 860661"/>
                <a:gd name="connsiteX7" fmla="*/ 568020 w 605091"/>
                <a:gd name="connsiteY7" fmla="*/ 299946 h 860661"/>
                <a:gd name="connsiteX8" fmla="*/ 563466 w 605091"/>
                <a:gd name="connsiteY8" fmla="*/ 257203 h 860661"/>
                <a:gd name="connsiteX9" fmla="*/ 545963 w 605091"/>
                <a:gd name="connsiteY9" fmla="*/ 206832 h 860661"/>
                <a:gd name="connsiteX10" fmla="*/ 478912 w 605091"/>
                <a:gd name="connsiteY10" fmla="*/ 90892 h 860661"/>
                <a:gd name="connsiteX11" fmla="*/ 395839 w 605091"/>
                <a:gd name="connsiteY11" fmla="*/ 14623 h 860661"/>
                <a:gd name="connsiteX12" fmla="*/ 360009 w 605091"/>
                <a:gd name="connsiteY12" fmla="*/ 4692 h 860661"/>
                <a:gd name="connsiteX13" fmla="*/ 234247 w 605091"/>
                <a:gd name="connsiteY13" fmla="*/ 10069 h 860661"/>
                <a:gd name="connsiteX14" fmla="*/ 113863 w 605091"/>
                <a:gd name="connsiteY14" fmla="*/ 48972 h 860661"/>
                <a:gd name="connsiteX15" fmla="*/ 34631 w 605091"/>
                <a:gd name="connsiteY15" fmla="*/ 140495 h 860661"/>
                <a:gd name="connsiteX16" fmla="*/ 337 w 605091"/>
                <a:gd name="connsiteY16" fmla="*/ 297642 h 860661"/>
                <a:gd name="connsiteX17" fmla="*/ 39185 w 605091"/>
                <a:gd name="connsiteY17" fmla="*/ 444858 h 860661"/>
                <a:gd name="connsiteX18" fmla="*/ 39185 w 605091"/>
                <a:gd name="connsiteY18" fmla="*/ 444858 h 860661"/>
                <a:gd name="connsiteX19" fmla="*/ 41490 w 605091"/>
                <a:gd name="connsiteY19" fmla="*/ 447930 h 860661"/>
                <a:gd name="connsiteX20" fmla="*/ 42258 w 605091"/>
                <a:gd name="connsiteY20" fmla="*/ 447930 h 860661"/>
                <a:gd name="connsiteX21" fmla="*/ 60529 w 605091"/>
                <a:gd name="connsiteY21" fmla="*/ 522718 h 860661"/>
                <a:gd name="connsiteX22" fmla="*/ 87196 w 605091"/>
                <a:gd name="connsiteY22" fmla="*/ 565461 h 860661"/>
                <a:gd name="connsiteX23" fmla="*/ 118417 w 605091"/>
                <a:gd name="connsiteY23" fmla="*/ 610455 h 860661"/>
                <a:gd name="connsiteX24" fmla="*/ 149638 w 605091"/>
                <a:gd name="connsiteY24" fmla="*/ 772924 h 860661"/>
                <a:gd name="connsiteX25" fmla="*/ 470462 w 605091"/>
                <a:gd name="connsiteY25" fmla="*/ 856820 h 860661"/>
                <a:gd name="connsiteX26" fmla="*/ 484179 w 605091"/>
                <a:gd name="connsiteY26" fmla="*/ 860661 h 860661"/>
                <a:gd name="connsiteX27" fmla="*/ 486484 w 605091"/>
                <a:gd name="connsiteY27" fmla="*/ 830153 h 8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5091" h="860661">
                  <a:moveTo>
                    <a:pt x="529886" y="790483"/>
                  </a:moveTo>
                  <a:cubicBezTo>
                    <a:pt x="549694" y="770620"/>
                    <a:pt x="565716" y="750812"/>
                    <a:pt x="574824" y="724858"/>
                  </a:cubicBezTo>
                  <a:cubicBezTo>
                    <a:pt x="584756" y="695887"/>
                    <a:pt x="593096" y="666861"/>
                    <a:pt x="597705" y="637121"/>
                  </a:cubicBezTo>
                  <a:cubicBezTo>
                    <a:pt x="606100" y="588287"/>
                    <a:pt x="607636" y="537204"/>
                    <a:pt x="600778" y="487601"/>
                  </a:cubicBezTo>
                  <a:cubicBezTo>
                    <a:pt x="598473" y="473884"/>
                    <a:pt x="596223" y="460111"/>
                    <a:pt x="592383" y="447162"/>
                  </a:cubicBezTo>
                  <a:cubicBezTo>
                    <a:pt x="588597" y="431908"/>
                    <a:pt x="580201" y="416655"/>
                    <a:pt x="567252" y="406723"/>
                  </a:cubicBezTo>
                  <a:cubicBezTo>
                    <a:pt x="560393" y="401401"/>
                    <a:pt x="562698" y="374679"/>
                    <a:pt x="562698" y="367820"/>
                  </a:cubicBezTo>
                  <a:cubicBezTo>
                    <a:pt x="564234" y="344940"/>
                    <a:pt x="572629" y="322827"/>
                    <a:pt x="568020" y="299946"/>
                  </a:cubicBezTo>
                  <a:cubicBezTo>
                    <a:pt x="564948" y="286229"/>
                    <a:pt x="565716" y="271743"/>
                    <a:pt x="563466" y="257203"/>
                  </a:cubicBezTo>
                  <a:cubicBezTo>
                    <a:pt x="560393" y="238876"/>
                    <a:pt x="555839" y="222854"/>
                    <a:pt x="545963" y="206832"/>
                  </a:cubicBezTo>
                  <a:cubicBezTo>
                    <a:pt x="522314" y="168698"/>
                    <a:pt x="499488" y="130563"/>
                    <a:pt x="478912" y="90892"/>
                  </a:cubicBezTo>
                  <a:cubicBezTo>
                    <a:pt x="460640" y="55776"/>
                    <a:pt x="434742" y="27573"/>
                    <a:pt x="395839" y="14623"/>
                  </a:cubicBezTo>
                  <a:cubicBezTo>
                    <a:pt x="384426" y="10782"/>
                    <a:pt x="372190" y="7765"/>
                    <a:pt x="360009" y="4692"/>
                  </a:cubicBezTo>
                  <a:cubicBezTo>
                    <a:pt x="318088" y="-5185"/>
                    <a:pt x="276168" y="2442"/>
                    <a:pt x="234247" y="10069"/>
                  </a:cubicBezTo>
                  <a:cubicBezTo>
                    <a:pt x="192327" y="17696"/>
                    <a:pt x="151174" y="29164"/>
                    <a:pt x="113863" y="48972"/>
                  </a:cubicBezTo>
                  <a:cubicBezTo>
                    <a:pt x="76551" y="68780"/>
                    <a:pt x="48348" y="100110"/>
                    <a:pt x="34631" y="140495"/>
                  </a:cubicBezTo>
                  <a:cubicBezTo>
                    <a:pt x="17841" y="190865"/>
                    <a:pt x="3410" y="244254"/>
                    <a:pt x="337" y="297642"/>
                  </a:cubicBezTo>
                  <a:cubicBezTo>
                    <a:pt x="-2736" y="349494"/>
                    <a:pt x="15591" y="399096"/>
                    <a:pt x="39185" y="444858"/>
                  </a:cubicBezTo>
                  <a:lnTo>
                    <a:pt x="39185" y="444858"/>
                  </a:lnTo>
                  <a:cubicBezTo>
                    <a:pt x="39953" y="445626"/>
                    <a:pt x="40721" y="447162"/>
                    <a:pt x="41490" y="447930"/>
                  </a:cubicBezTo>
                  <a:cubicBezTo>
                    <a:pt x="41490" y="447930"/>
                    <a:pt x="41490" y="447930"/>
                    <a:pt x="42258" y="447930"/>
                  </a:cubicBezTo>
                  <a:cubicBezTo>
                    <a:pt x="33094" y="467025"/>
                    <a:pt x="48348" y="502855"/>
                    <a:pt x="60529" y="522718"/>
                  </a:cubicBezTo>
                  <a:cubicBezTo>
                    <a:pt x="63602" y="525791"/>
                    <a:pt x="79569" y="554762"/>
                    <a:pt x="87196" y="565461"/>
                  </a:cubicBezTo>
                  <a:cubicBezTo>
                    <a:pt x="97128" y="580715"/>
                    <a:pt x="108540" y="595201"/>
                    <a:pt x="118417" y="610455"/>
                  </a:cubicBezTo>
                  <a:cubicBezTo>
                    <a:pt x="151942" y="660057"/>
                    <a:pt x="147388" y="715750"/>
                    <a:pt x="149638" y="772924"/>
                  </a:cubicBezTo>
                  <a:cubicBezTo>
                    <a:pt x="165660" y="779015"/>
                    <a:pt x="460530" y="854571"/>
                    <a:pt x="470462" y="856820"/>
                  </a:cubicBezTo>
                  <a:cubicBezTo>
                    <a:pt x="477321" y="858357"/>
                    <a:pt x="477321" y="858357"/>
                    <a:pt x="484179" y="860661"/>
                  </a:cubicBezTo>
                  <a:cubicBezTo>
                    <a:pt x="485716" y="848480"/>
                    <a:pt x="486484" y="838549"/>
                    <a:pt x="486484" y="830153"/>
                  </a:cubicBezTo>
                </a:path>
              </a:pathLst>
            </a:custGeom>
            <a:solidFill>
              <a:srgbClr val="FCBD86"/>
            </a:solidFill>
            <a:ln w="5473" cap="flat">
              <a:noFill/>
              <a:prstDash val="solid"/>
              <a:miter/>
            </a:ln>
          </p:spPr>
          <p:txBody>
            <a:bodyPr rtlCol="0" anchor="ctr"/>
            <a:lstStyle/>
            <a:p>
              <a:endParaRPr lang="en-US"/>
            </a:p>
          </p:txBody>
        </p:sp>
        <p:sp>
          <p:nvSpPr>
            <p:cNvPr id="8" name="Graphic 57">
              <a:extLst>
                <a:ext uri="{FF2B5EF4-FFF2-40B4-BE49-F238E27FC236}">
                  <a16:creationId xmlns:a16="http://schemas.microsoft.com/office/drawing/2014/main" xmlns="" id="{0952AA30-9B2F-AA38-A522-63B98818A586}"/>
                </a:ext>
              </a:extLst>
            </p:cNvPr>
            <p:cNvSpPr/>
            <p:nvPr/>
          </p:nvSpPr>
          <p:spPr>
            <a:xfrm>
              <a:off x="1644249" y="960685"/>
              <a:ext cx="602320" cy="446166"/>
            </a:xfrm>
            <a:custGeom>
              <a:avLst/>
              <a:gdLst>
                <a:gd name="connsiteX0" fmla="*/ 381181 w 602320"/>
                <a:gd name="connsiteY0" fmla="*/ 4794 h 446166"/>
                <a:gd name="connsiteX1" fmla="*/ 418931 w 602320"/>
                <a:gd name="connsiteY1" fmla="*/ 14725 h 446166"/>
                <a:gd name="connsiteX2" fmla="*/ 507217 w 602320"/>
                <a:gd name="connsiteY2" fmla="*/ 90940 h 446166"/>
                <a:gd name="connsiteX3" fmla="*/ 578657 w 602320"/>
                <a:gd name="connsiteY3" fmla="*/ 206825 h 446166"/>
                <a:gd name="connsiteX4" fmla="*/ 600331 w 602320"/>
                <a:gd name="connsiteY4" fmla="*/ 277717 h 446166"/>
                <a:gd name="connsiteX5" fmla="*/ 598740 w 602320"/>
                <a:gd name="connsiteY5" fmla="*/ 289898 h 446166"/>
                <a:gd name="connsiteX6" fmla="*/ 551387 w 602320"/>
                <a:gd name="connsiteY6" fmla="*/ 283807 h 446166"/>
                <a:gd name="connsiteX7" fmla="*/ 402086 w 602320"/>
                <a:gd name="connsiteY7" fmla="*/ 298293 h 446166"/>
                <a:gd name="connsiteX8" fmla="*/ 256791 w 602320"/>
                <a:gd name="connsiteY8" fmla="*/ 369185 h 446166"/>
                <a:gd name="connsiteX9" fmla="*/ 194184 w 602320"/>
                <a:gd name="connsiteY9" fmla="*/ 395851 h 446166"/>
                <a:gd name="connsiteX10" fmla="*/ 114733 w 602320"/>
                <a:gd name="connsiteY10" fmla="*/ 420982 h 446166"/>
                <a:gd name="connsiteX11" fmla="*/ 91468 w 602320"/>
                <a:gd name="connsiteY11" fmla="*/ 419445 h 446166"/>
                <a:gd name="connsiteX12" fmla="*/ 50535 w 602320"/>
                <a:gd name="connsiteY12" fmla="*/ 435467 h 446166"/>
                <a:gd name="connsiteX13" fmla="*/ 42524 w 602320"/>
                <a:gd name="connsiteY13" fmla="*/ 446167 h 446166"/>
                <a:gd name="connsiteX14" fmla="*/ 10425 w 602320"/>
                <a:gd name="connsiteY14" fmla="*/ 372202 h 446166"/>
                <a:gd name="connsiteX15" fmla="*/ 0 w 602320"/>
                <a:gd name="connsiteY15" fmla="*/ 328745 h 446166"/>
                <a:gd name="connsiteX16" fmla="*/ 0 w 602320"/>
                <a:gd name="connsiteY16" fmla="*/ 295988 h 446166"/>
                <a:gd name="connsiteX17" fmla="*/ 36927 w 602320"/>
                <a:gd name="connsiteY17" fmla="*/ 138951 h 446166"/>
                <a:gd name="connsiteX18" fmla="*/ 121207 w 602320"/>
                <a:gd name="connsiteY18" fmla="*/ 47483 h 446166"/>
                <a:gd name="connsiteX19" fmla="*/ 248835 w 602320"/>
                <a:gd name="connsiteY19" fmla="*/ 8580 h 446166"/>
                <a:gd name="connsiteX20" fmla="*/ 381181 w 602320"/>
                <a:gd name="connsiteY20" fmla="*/ 4794 h 446166"/>
                <a:gd name="connsiteX21" fmla="*/ 381181 w 602320"/>
                <a:gd name="connsiteY21" fmla="*/ 4794 h 44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320" h="446166">
                  <a:moveTo>
                    <a:pt x="381181" y="4794"/>
                  </a:moveTo>
                  <a:cubicBezTo>
                    <a:pt x="394020" y="7867"/>
                    <a:pt x="406860" y="10885"/>
                    <a:pt x="418931" y="14725"/>
                  </a:cubicBezTo>
                  <a:cubicBezTo>
                    <a:pt x="459864" y="27675"/>
                    <a:pt x="487134" y="55878"/>
                    <a:pt x="507217" y="90940"/>
                  </a:cubicBezTo>
                  <a:cubicBezTo>
                    <a:pt x="528890" y="130556"/>
                    <a:pt x="553746" y="169458"/>
                    <a:pt x="578657" y="206825"/>
                  </a:cubicBezTo>
                  <a:cubicBezTo>
                    <a:pt x="593911" y="229705"/>
                    <a:pt x="597093" y="248745"/>
                    <a:pt x="600331" y="277717"/>
                  </a:cubicBezTo>
                  <a:cubicBezTo>
                    <a:pt x="601154" y="282271"/>
                    <a:pt x="605159" y="291434"/>
                    <a:pt x="598740" y="289898"/>
                  </a:cubicBezTo>
                  <a:cubicBezTo>
                    <a:pt x="589082" y="287593"/>
                    <a:pt x="562635" y="284575"/>
                    <a:pt x="551387" y="283807"/>
                  </a:cubicBezTo>
                  <a:cubicBezTo>
                    <a:pt x="516051" y="280734"/>
                    <a:pt x="447848" y="280734"/>
                    <a:pt x="402086" y="298293"/>
                  </a:cubicBezTo>
                  <a:cubicBezTo>
                    <a:pt x="350728" y="318869"/>
                    <a:pt x="308204" y="348608"/>
                    <a:pt x="256791" y="369185"/>
                  </a:cubicBezTo>
                  <a:cubicBezTo>
                    <a:pt x="237531" y="376811"/>
                    <a:pt x="214267" y="389761"/>
                    <a:pt x="194184" y="395851"/>
                  </a:cubicBezTo>
                  <a:cubicBezTo>
                    <a:pt x="168505" y="407264"/>
                    <a:pt x="141235" y="412641"/>
                    <a:pt x="114733" y="420982"/>
                  </a:cubicBezTo>
                  <a:cubicBezTo>
                    <a:pt x="108313" y="421750"/>
                    <a:pt x="97888" y="420213"/>
                    <a:pt x="91468" y="419445"/>
                  </a:cubicBezTo>
                  <a:cubicBezTo>
                    <a:pt x="74623" y="417909"/>
                    <a:pt x="61783" y="423286"/>
                    <a:pt x="50535" y="435467"/>
                  </a:cubicBezTo>
                  <a:cubicBezTo>
                    <a:pt x="46530" y="437772"/>
                    <a:pt x="46530" y="440790"/>
                    <a:pt x="42524" y="446167"/>
                  </a:cubicBezTo>
                  <a:cubicBezTo>
                    <a:pt x="29685" y="423286"/>
                    <a:pt x="19259" y="395851"/>
                    <a:pt x="10425" y="372202"/>
                  </a:cubicBezTo>
                  <a:cubicBezTo>
                    <a:pt x="6420" y="361503"/>
                    <a:pt x="0" y="343999"/>
                    <a:pt x="0" y="328745"/>
                  </a:cubicBezTo>
                  <a:cubicBezTo>
                    <a:pt x="0" y="318046"/>
                    <a:pt x="0" y="306633"/>
                    <a:pt x="0" y="295988"/>
                  </a:cubicBezTo>
                  <a:cubicBezTo>
                    <a:pt x="3237" y="242600"/>
                    <a:pt x="18436" y="189266"/>
                    <a:pt x="36927" y="138951"/>
                  </a:cubicBezTo>
                  <a:cubicBezTo>
                    <a:pt x="51358" y="98567"/>
                    <a:pt x="81098" y="67291"/>
                    <a:pt x="121207" y="47483"/>
                  </a:cubicBezTo>
                  <a:cubicBezTo>
                    <a:pt x="161317" y="27675"/>
                    <a:pt x="204664" y="16207"/>
                    <a:pt x="248835" y="8580"/>
                  </a:cubicBezTo>
                  <a:cubicBezTo>
                    <a:pt x="292072" y="2489"/>
                    <a:pt x="337010" y="-5137"/>
                    <a:pt x="381181" y="4794"/>
                  </a:cubicBezTo>
                  <a:lnTo>
                    <a:pt x="381181" y="4794"/>
                  </a:lnTo>
                  <a:close/>
                </a:path>
              </a:pathLst>
            </a:custGeom>
            <a:solidFill>
              <a:srgbClr val="72CCD1"/>
            </a:solidFill>
            <a:ln w="5473" cap="flat">
              <a:noFill/>
              <a:prstDash val="solid"/>
              <a:miter/>
            </a:ln>
          </p:spPr>
          <p:txBody>
            <a:bodyPr rtlCol="0" anchor="ctr"/>
            <a:lstStyle/>
            <a:p>
              <a:endParaRPr lang="en-US"/>
            </a:p>
          </p:txBody>
        </p:sp>
        <p:sp>
          <p:nvSpPr>
            <p:cNvPr id="9" name="Graphic 57">
              <a:extLst>
                <a:ext uri="{FF2B5EF4-FFF2-40B4-BE49-F238E27FC236}">
                  <a16:creationId xmlns:a16="http://schemas.microsoft.com/office/drawing/2014/main" xmlns="" id="{01CF7F01-8821-B4F5-8688-757A330A600A}"/>
                </a:ext>
              </a:extLst>
            </p:cNvPr>
            <p:cNvSpPr/>
            <p:nvPr/>
          </p:nvSpPr>
          <p:spPr>
            <a:xfrm>
              <a:off x="1787569" y="1368481"/>
              <a:ext cx="473489" cy="422619"/>
            </a:xfrm>
            <a:custGeom>
              <a:avLst/>
              <a:gdLst>
                <a:gd name="connsiteX0" fmla="*/ 438739 w 473489"/>
                <a:gd name="connsiteY0" fmla="*/ 840 h 422619"/>
                <a:gd name="connsiteX1" fmla="*/ 435666 w 473489"/>
                <a:gd name="connsiteY1" fmla="*/ 3968 h 422619"/>
                <a:gd name="connsiteX2" fmla="*/ 390673 w 473489"/>
                <a:gd name="connsiteY2" fmla="*/ 18399 h 422619"/>
                <a:gd name="connsiteX3" fmla="*/ 244171 w 473489"/>
                <a:gd name="connsiteY3" fmla="*/ 48851 h 422619"/>
                <a:gd name="connsiteX4" fmla="*/ 164829 w 473489"/>
                <a:gd name="connsiteY4" fmla="*/ 65587 h 422619"/>
                <a:gd name="connsiteX5" fmla="*/ 103814 w 473489"/>
                <a:gd name="connsiteY5" fmla="*/ 80017 h 422619"/>
                <a:gd name="connsiteX6" fmla="*/ 105021 w 473489"/>
                <a:gd name="connsiteY6" fmla="*/ 84242 h 422619"/>
                <a:gd name="connsiteX7" fmla="*/ 3841 w 473489"/>
                <a:gd name="connsiteY7" fmla="*/ 51101 h 422619"/>
                <a:gd name="connsiteX8" fmla="*/ 8395 w 473489"/>
                <a:gd name="connsiteY8" fmla="*/ 60977 h 422619"/>
                <a:gd name="connsiteX9" fmla="*/ 107600 w 473489"/>
                <a:gd name="connsiteY9" fmla="*/ 93680 h 422619"/>
                <a:gd name="connsiteX10" fmla="*/ 107655 w 473489"/>
                <a:gd name="connsiteY10" fmla="*/ 93515 h 422619"/>
                <a:gd name="connsiteX11" fmla="*/ 108368 w 473489"/>
                <a:gd name="connsiteY11" fmla="*/ 95930 h 422619"/>
                <a:gd name="connsiteX12" fmla="*/ 126694 w 473489"/>
                <a:gd name="connsiteY12" fmla="*/ 134723 h 422619"/>
                <a:gd name="connsiteX13" fmla="*/ 141180 w 473489"/>
                <a:gd name="connsiteY13" fmla="*/ 205505 h 422619"/>
                <a:gd name="connsiteX14" fmla="*/ 104582 w 473489"/>
                <a:gd name="connsiteY14" fmla="*/ 276287 h 422619"/>
                <a:gd name="connsiteX15" fmla="*/ 93773 w 473489"/>
                <a:gd name="connsiteY15" fmla="*/ 290059 h 422619"/>
                <a:gd name="connsiteX16" fmla="*/ 0 w 473489"/>
                <a:gd name="connsiteY16" fmla="*/ 241280 h 422619"/>
                <a:gd name="connsiteX17" fmla="*/ 3073 w 473489"/>
                <a:gd name="connsiteY17" fmla="*/ 251925 h 422619"/>
                <a:gd name="connsiteX18" fmla="*/ 88450 w 473489"/>
                <a:gd name="connsiteY18" fmla="*/ 296808 h 422619"/>
                <a:gd name="connsiteX19" fmla="*/ 88231 w 473489"/>
                <a:gd name="connsiteY19" fmla="*/ 297082 h 422619"/>
                <a:gd name="connsiteX20" fmla="*/ 95364 w 473489"/>
                <a:gd name="connsiteY20" fmla="*/ 312775 h 422619"/>
                <a:gd name="connsiteX21" fmla="*/ 254047 w 473489"/>
                <a:gd name="connsiteY21" fmla="*/ 404847 h 422619"/>
                <a:gd name="connsiteX22" fmla="*/ 353252 w 473489"/>
                <a:gd name="connsiteY22" fmla="*/ 421582 h 422619"/>
                <a:gd name="connsiteX23" fmla="*/ 441757 w 473489"/>
                <a:gd name="connsiteY23" fmla="*/ 322652 h 422619"/>
                <a:gd name="connsiteX24" fmla="*/ 472265 w 473489"/>
                <a:gd name="connsiteY24" fmla="*/ 180374 h 422619"/>
                <a:gd name="connsiteX25" fmla="*/ 468424 w 473489"/>
                <a:gd name="connsiteY25" fmla="*/ 79962 h 422619"/>
                <a:gd name="connsiteX26" fmla="*/ 460797 w 473489"/>
                <a:gd name="connsiteY26" fmla="*/ 39633 h 422619"/>
                <a:gd name="connsiteX27" fmla="*/ 444007 w 473489"/>
                <a:gd name="connsiteY27" fmla="*/ 6163 h 422619"/>
                <a:gd name="connsiteX28" fmla="*/ 438739 w 473489"/>
                <a:gd name="connsiteY28" fmla="*/ 840 h 422619"/>
                <a:gd name="connsiteX29" fmla="*/ 438739 w 473489"/>
                <a:gd name="connsiteY29" fmla="*/ 840 h 42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489" h="422619">
                  <a:moveTo>
                    <a:pt x="438739" y="840"/>
                  </a:moveTo>
                  <a:cubicBezTo>
                    <a:pt x="436654" y="-586"/>
                    <a:pt x="434898" y="-586"/>
                    <a:pt x="435666" y="3968"/>
                  </a:cubicBezTo>
                  <a:cubicBezTo>
                    <a:pt x="433362" y="6272"/>
                    <a:pt x="399782" y="16917"/>
                    <a:pt x="390673" y="18399"/>
                  </a:cubicBezTo>
                  <a:cubicBezTo>
                    <a:pt x="327353" y="30580"/>
                    <a:pt x="306722" y="35134"/>
                    <a:pt x="244171" y="48851"/>
                  </a:cubicBezTo>
                  <a:cubicBezTo>
                    <a:pt x="215199" y="54942"/>
                    <a:pt x="193800" y="61032"/>
                    <a:pt x="164829" y="65587"/>
                  </a:cubicBezTo>
                  <a:cubicBezTo>
                    <a:pt x="147271" y="68604"/>
                    <a:pt x="105295" y="73213"/>
                    <a:pt x="103814" y="80017"/>
                  </a:cubicBezTo>
                  <a:lnTo>
                    <a:pt x="105021" y="84242"/>
                  </a:lnTo>
                  <a:lnTo>
                    <a:pt x="3841" y="51101"/>
                  </a:lnTo>
                  <a:lnTo>
                    <a:pt x="8395" y="60977"/>
                  </a:lnTo>
                  <a:lnTo>
                    <a:pt x="107600" y="93680"/>
                  </a:lnTo>
                  <a:lnTo>
                    <a:pt x="107655" y="93515"/>
                  </a:lnTo>
                  <a:lnTo>
                    <a:pt x="108368" y="95930"/>
                  </a:lnTo>
                  <a:cubicBezTo>
                    <a:pt x="119068" y="113433"/>
                    <a:pt x="119836" y="118755"/>
                    <a:pt x="126694" y="134723"/>
                  </a:cubicBezTo>
                  <a:cubicBezTo>
                    <a:pt x="132785" y="151458"/>
                    <a:pt x="141948" y="188001"/>
                    <a:pt x="141180" y="205505"/>
                  </a:cubicBezTo>
                  <a:cubicBezTo>
                    <a:pt x="138876" y="237439"/>
                    <a:pt x="123622" y="251156"/>
                    <a:pt x="104582" y="276287"/>
                  </a:cubicBezTo>
                  <a:lnTo>
                    <a:pt x="93773" y="290059"/>
                  </a:lnTo>
                  <a:lnTo>
                    <a:pt x="0" y="241280"/>
                  </a:lnTo>
                  <a:lnTo>
                    <a:pt x="3073" y="251925"/>
                  </a:lnTo>
                  <a:lnTo>
                    <a:pt x="88450" y="296808"/>
                  </a:lnTo>
                  <a:lnTo>
                    <a:pt x="88231" y="297082"/>
                  </a:lnTo>
                  <a:cubicBezTo>
                    <a:pt x="85487" y="302514"/>
                    <a:pt x="86585" y="307069"/>
                    <a:pt x="95364" y="312775"/>
                  </a:cubicBezTo>
                  <a:cubicBezTo>
                    <a:pt x="146502" y="346246"/>
                    <a:pt x="199891" y="375162"/>
                    <a:pt x="254047" y="404847"/>
                  </a:cubicBezTo>
                  <a:cubicBezTo>
                    <a:pt x="279233" y="418564"/>
                    <a:pt x="321976" y="425368"/>
                    <a:pt x="353252" y="421582"/>
                  </a:cubicBezTo>
                  <a:cubicBezTo>
                    <a:pt x="374596" y="403310"/>
                    <a:pt x="424967" y="364517"/>
                    <a:pt x="441757" y="322652"/>
                  </a:cubicBezTo>
                  <a:cubicBezTo>
                    <a:pt x="452457" y="295272"/>
                    <a:pt x="471496" y="200127"/>
                    <a:pt x="472265" y="180374"/>
                  </a:cubicBezTo>
                  <a:cubicBezTo>
                    <a:pt x="474569" y="146904"/>
                    <a:pt x="473801" y="113433"/>
                    <a:pt x="468424" y="79962"/>
                  </a:cubicBezTo>
                  <a:cubicBezTo>
                    <a:pt x="466119" y="63227"/>
                    <a:pt x="465351" y="55600"/>
                    <a:pt x="460797" y="39633"/>
                  </a:cubicBezTo>
                  <a:cubicBezTo>
                    <a:pt x="459260" y="33543"/>
                    <a:pt x="449329" y="11485"/>
                    <a:pt x="444007" y="6163"/>
                  </a:cubicBezTo>
                  <a:cubicBezTo>
                    <a:pt x="443293" y="5120"/>
                    <a:pt x="440824" y="2267"/>
                    <a:pt x="438739" y="840"/>
                  </a:cubicBezTo>
                  <a:lnTo>
                    <a:pt x="438739" y="840"/>
                  </a:lnTo>
                  <a:close/>
                </a:path>
              </a:pathLst>
            </a:custGeom>
            <a:solidFill>
              <a:srgbClr val="BDE4E9"/>
            </a:solidFill>
            <a:ln w="5473" cap="flat">
              <a:noFill/>
              <a:prstDash val="solid"/>
              <a:miter/>
            </a:ln>
          </p:spPr>
          <p:txBody>
            <a:bodyPr rtlCol="0" anchor="ctr"/>
            <a:lstStyle/>
            <a:p>
              <a:endParaRPr lang="en-US"/>
            </a:p>
          </p:txBody>
        </p:sp>
        <p:sp>
          <p:nvSpPr>
            <p:cNvPr id="10" name="Graphic 57">
              <a:extLst>
                <a:ext uri="{FF2B5EF4-FFF2-40B4-BE49-F238E27FC236}">
                  <a16:creationId xmlns:a16="http://schemas.microsoft.com/office/drawing/2014/main" xmlns="" id="{E40B1E36-510C-6486-E975-2087A4D2C40A}"/>
                </a:ext>
              </a:extLst>
            </p:cNvPr>
            <p:cNvSpPr/>
            <p:nvPr/>
          </p:nvSpPr>
          <p:spPr>
            <a:xfrm>
              <a:off x="1762219" y="1358018"/>
              <a:ext cx="75555" cy="103923"/>
            </a:xfrm>
            <a:custGeom>
              <a:avLst/>
              <a:gdLst>
                <a:gd name="connsiteX0" fmla="*/ 75556 w 75555"/>
                <a:gd name="connsiteY0" fmla="*/ 0 h 103923"/>
                <a:gd name="connsiteX1" fmla="*/ 75556 w 75555"/>
                <a:gd name="connsiteY1" fmla="*/ 78135 h 103923"/>
                <a:gd name="connsiteX2" fmla="*/ 59534 w 75555"/>
                <a:gd name="connsiteY2" fmla="*/ 103923 h 103923"/>
                <a:gd name="connsiteX3" fmla="*/ 33580 w 75555"/>
                <a:gd name="connsiteY3" fmla="*/ 62222 h 103923"/>
                <a:gd name="connsiteX4" fmla="*/ 0 w 75555"/>
                <a:gd name="connsiteY4" fmla="*/ 25844 h 103923"/>
                <a:gd name="connsiteX5" fmla="*/ 75556 w 75555"/>
                <a:gd name="connsiteY5" fmla="*/ 0 h 103923"/>
                <a:gd name="connsiteX6" fmla="*/ 75556 w 75555"/>
                <a:gd name="connsiteY6" fmla="*/ 0 h 10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55" h="103923">
                  <a:moveTo>
                    <a:pt x="75556" y="0"/>
                  </a:moveTo>
                  <a:cubicBezTo>
                    <a:pt x="75556" y="25789"/>
                    <a:pt x="75556" y="51578"/>
                    <a:pt x="75556" y="78135"/>
                  </a:cubicBezTo>
                  <a:cubicBezTo>
                    <a:pt x="75556" y="103923"/>
                    <a:pt x="72483" y="103923"/>
                    <a:pt x="59534" y="103923"/>
                  </a:cubicBezTo>
                  <a:cubicBezTo>
                    <a:pt x="49602" y="102387"/>
                    <a:pt x="35885" y="66008"/>
                    <a:pt x="33580" y="62222"/>
                  </a:cubicBezTo>
                  <a:cubicBezTo>
                    <a:pt x="24417" y="47792"/>
                    <a:pt x="14486" y="34897"/>
                    <a:pt x="0" y="25844"/>
                  </a:cubicBezTo>
                  <a:cubicBezTo>
                    <a:pt x="25130" y="16680"/>
                    <a:pt x="50371" y="8340"/>
                    <a:pt x="75556" y="0"/>
                  </a:cubicBezTo>
                  <a:lnTo>
                    <a:pt x="75556" y="0"/>
                  </a:lnTo>
                  <a:close/>
                </a:path>
              </a:pathLst>
            </a:custGeom>
            <a:solidFill>
              <a:srgbClr val="9A6327"/>
            </a:solidFill>
            <a:ln w="5473"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xmlns="" id="{DA9C2C4A-401B-67A9-66A0-EB6E23A85B5C}"/>
              </a:ext>
            </a:extLst>
          </p:cNvPr>
          <p:cNvGrpSpPr/>
          <p:nvPr/>
        </p:nvGrpSpPr>
        <p:grpSpPr>
          <a:xfrm flipH="1">
            <a:off x="79637" y="1919950"/>
            <a:ext cx="4383506" cy="4439216"/>
            <a:chOff x="7553325" y="2409776"/>
            <a:chExt cx="4189500" cy="4173952"/>
          </a:xfrm>
        </p:grpSpPr>
        <p:grpSp>
          <p:nvGrpSpPr>
            <p:cNvPr id="12" name="Group 11">
              <a:extLst>
                <a:ext uri="{FF2B5EF4-FFF2-40B4-BE49-F238E27FC236}">
                  <a16:creationId xmlns:a16="http://schemas.microsoft.com/office/drawing/2014/main" xmlns="" id="{4C16DE78-D406-285A-290D-2D54A31F4321}"/>
                </a:ext>
              </a:extLst>
            </p:cNvPr>
            <p:cNvGrpSpPr/>
            <p:nvPr/>
          </p:nvGrpSpPr>
          <p:grpSpPr>
            <a:xfrm>
              <a:off x="8012117" y="2409776"/>
              <a:ext cx="2527053" cy="3587909"/>
              <a:chOff x="8012117" y="2409776"/>
              <a:chExt cx="2527053" cy="3587909"/>
            </a:xfrm>
          </p:grpSpPr>
          <p:sp>
            <p:nvSpPr>
              <p:cNvPr id="24" name="Rectangle: Rounded Corners 23">
                <a:extLst>
                  <a:ext uri="{FF2B5EF4-FFF2-40B4-BE49-F238E27FC236}">
                    <a16:creationId xmlns:a16="http://schemas.microsoft.com/office/drawing/2014/main" xmlns="" id="{812F63A6-FF8A-4C11-9D39-E8458E1DFF15}"/>
                  </a:ext>
                </a:extLst>
              </p:cNvPr>
              <p:cNvSpPr/>
              <p:nvPr/>
            </p:nvSpPr>
            <p:spPr>
              <a:xfrm flipH="1">
                <a:off x="9157217" y="3805193"/>
                <a:ext cx="128054" cy="2192492"/>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889473E-7EC9-BF07-FA44-D603228E8133}"/>
                  </a:ext>
                </a:extLst>
              </p:cNvPr>
              <p:cNvSpPr/>
              <p:nvPr/>
            </p:nvSpPr>
            <p:spPr>
              <a:xfrm flipH="1">
                <a:off x="9184905" y="2409778"/>
                <a:ext cx="72688" cy="1412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2A1D2970-E002-CFEF-28AE-754CA3CC33C7}"/>
                  </a:ext>
                </a:extLst>
              </p:cNvPr>
              <p:cNvSpPr/>
              <p:nvPr/>
            </p:nvSpPr>
            <p:spPr>
              <a:xfrm rot="2582333" flipH="1">
                <a:off x="9443420" y="2560159"/>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0DE2C52B-CEBC-E3DA-0CF2-B66225E09515}"/>
                  </a:ext>
                </a:extLst>
              </p:cNvPr>
              <p:cNvSpPr/>
              <p:nvPr/>
            </p:nvSpPr>
            <p:spPr>
              <a:xfrm flipH="1">
                <a:off x="8360724" y="2409776"/>
                <a:ext cx="895634" cy="72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C00DDF9B-9AA0-4A84-6477-94C82097E074}"/>
                  </a:ext>
                </a:extLst>
              </p:cNvPr>
              <p:cNvSpPr/>
              <p:nvPr/>
            </p:nvSpPr>
            <p:spPr>
              <a:xfrm flipH="1">
                <a:off x="8359489" y="2414464"/>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xmlns="" id="{437748DA-0B77-9663-D7AC-581C5BD8E527}"/>
                  </a:ext>
                </a:extLst>
              </p:cNvPr>
              <p:cNvGrpSpPr/>
              <p:nvPr/>
            </p:nvGrpSpPr>
            <p:grpSpPr>
              <a:xfrm flipH="1">
                <a:off x="8012117" y="2895712"/>
                <a:ext cx="767431" cy="520677"/>
                <a:chOff x="9283074" y="1746481"/>
                <a:chExt cx="1223752" cy="830276"/>
              </a:xfrm>
            </p:grpSpPr>
            <p:sp>
              <p:nvSpPr>
                <p:cNvPr id="54" name="Rectangle 53">
                  <a:extLst>
                    <a:ext uri="{FF2B5EF4-FFF2-40B4-BE49-F238E27FC236}">
                      <a16:creationId xmlns:a16="http://schemas.microsoft.com/office/drawing/2014/main" xmlns="" id="{5E5B2ECF-7CFD-16EA-9D98-784F14978F8B}"/>
                    </a:ext>
                  </a:extLst>
                </p:cNvPr>
                <p:cNvSpPr/>
                <p:nvPr/>
              </p:nvSpPr>
              <p:spPr>
                <a:xfrm>
                  <a:off x="9283074" y="1746481"/>
                  <a:ext cx="1223752" cy="830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62F24649-9E67-3731-2FF6-B1D1B7274B3B}"/>
                    </a:ext>
                  </a:extLst>
                </p:cNvPr>
                <p:cNvSpPr/>
                <p:nvPr/>
              </p:nvSpPr>
              <p:spPr>
                <a:xfrm>
                  <a:off x="9372505" y="1807157"/>
                  <a:ext cx="1044888" cy="7089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Rounded Corners 29">
                <a:extLst>
                  <a:ext uri="{FF2B5EF4-FFF2-40B4-BE49-F238E27FC236}">
                    <a16:creationId xmlns:a16="http://schemas.microsoft.com/office/drawing/2014/main" xmlns="" id="{F99005A9-66F5-8807-EFDC-1D007D08DC87}"/>
                  </a:ext>
                </a:extLst>
              </p:cNvPr>
              <p:cNvSpPr/>
              <p:nvPr/>
            </p:nvSpPr>
            <p:spPr>
              <a:xfrm flipH="1">
                <a:off x="9129528" y="3112935"/>
                <a:ext cx="183441" cy="150766"/>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762D7B57-EBC4-FC56-630F-952837B206F4}"/>
                  </a:ext>
                </a:extLst>
              </p:cNvPr>
              <p:cNvSpPr/>
              <p:nvPr/>
            </p:nvSpPr>
            <p:spPr>
              <a:xfrm rot="7295575" flipH="1">
                <a:off x="9956225" y="2490817"/>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xmlns="" id="{61379857-7AF6-38F4-D509-0AB23972251E}"/>
                  </a:ext>
                </a:extLst>
              </p:cNvPr>
              <p:cNvGrpSpPr/>
              <p:nvPr/>
            </p:nvGrpSpPr>
            <p:grpSpPr>
              <a:xfrm rot="20277078">
                <a:off x="10088767" y="2999399"/>
                <a:ext cx="450403" cy="206578"/>
                <a:chOff x="9094561" y="2013721"/>
                <a:chExt cx="566597" cy="259871"/>
              </a:xfrm>
            </p:grpSpPr>
            <p:sp>
              <p:nvSpPr>
                <p:cNvPr id="52" name="Rectangle: Top Corners Rounded 51">
                  <a:extLst>
                    <a:ext uri="{FF2B5EF4-FFF2-40B4-BE49-F238E27FC236}">
                      <a16:creationId xmlns:a16="http://schemas.microsoft.com/office/drawing/2014/main" xmlns="" id="{1FD543BF-FE1B-80C6-56A6-15B314D9763C}"/>
                    </a:ext>
                  </a:extLst>
                </p:cNvPr>
                <p:cNvSpPr/>
                <p:nvPr/>
              </p:nvSpPr>
              <p:spPr>
                <a:xfrm rot="20511467" flipH="1">
                  <a:off x="9094561" y="2013721"/>
                  <a:ext cx="561926" cy="196545"/>
                </a:xfrm>
                <a:prstGeom prst="round2SameRect">
                  <a:avLst>
                    <a:gd name="adj1" fmla="val 42297"/>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Top Corners Rounded 52">
                  <a:extLst>
                    <a:ext uri="{FF2B5EF4-FFF2-40B4-BE49-F238E27FC236}">
                      <a16:creationId xmlns:a16="http://schemas.microsoft.com/office/drawing/2014/main" xmlns="" id="{CCA92D8A-F424-ED98-4D6B-52E0EF144B09}"/>
                    </a:ext>
                  </a:extLst>
                </p:cNvPr>
                <p:cNvSpPr/>
                <p:nvPr/>
              </p:nvSpPr>
              <p:spPr>
                <a:xfrm rot="9669696" flipH="1">
                  <a:off x="9153601" y="2206613"/>
                  <a:ext cx="507557" cy="66979"/>
                </a:xfrm>
                <a:prstGeom prst="round2SameRect">
                  <a:avLst>
                    <a:gd name="adj1" fmla="val 4229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xmlns="" id="{5B09983A-B74F-73DC-5004-6C036EBB5BA0}"/>
                  </a:ext>
                </a:extLst>
              </p:cNvPr>
              <p:cNvGrpSpPr/>
              <p:nvPr/>
            </p:nvGrpSpPr>
            <p:grpSpPr>
              <a:xfrm>
                <a:off x="8134121" y="3063432"/>
                <a:ext cx="523421" cy="233793"/>
                <a:chOff x="2104451" y="2044380"/>
                <a:chExt cx="7289009" cy="3255735"/>
              </a:xfrm>
              <a:solidFill>
                <a:schemeClr val="bg1"/>
              </a:solidFill>
            </p:grpSpPr>
            <p:sp>
              <p:nvSpPr>
                <p:cNvPr id="34" name="Freeform: Shape 33">
                  <a:extLst>
                    <a:ext uri="{FF2B5EF4-FFF2-40B4-BE49-F238E27FC236}">
                      <a16:creationId xmlns:a16="http://schemas.microsoft.com/office/drawing/2014/main" xmlns="" id="{F583C082-DCD1-4A6A-1898-588C69B14252}"/>
                    </a:ext>
                  </a:extLst>
                </p:cNvPr>
                <p:cNvSpPr/>
                <p:nvPr/>
              </p:nvSpPr>
              <p:spPr>
                <a:xfrm flipH="1">
                  <a:off x="7852533"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D722ACA7-16BE-19B7-4708-D432288090BE}"/>
                    </a:ext>
                  </a:extLst>
                </p:cNvPr>
                <p:cNvSpPr/>
                <p:nvPr/>
              </p:nvSpPr>
              <p:spPr>
                <a:xfrm flipH="1">
                  <a:off x="9164888"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72E57F57-A643-C358-98D8-C23AAE903579}"/>
                    </a:ext>
                  </a:extLst>
                </p:cNvPr>
                <p:cNvSpPr/>
                <p:nvPr/>
              </p:nvSpPr>
              <p:spPr>
                <a:xfrm flipH="1">
                  <a:off x="8746972"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5282653A-1670-3D6C-CC33-DF909D204FC1}"/>
                    </a:ext>
                  </a:extLst>
                </p:cNvPr>
                <p:cNvSpPr/>
                <p:nvPr/>
              </p:nvSpPr>
              <p:spPr>
                <a:xfrm flipH="1">
                  <a:off x="7198653"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349E15A-FB30-8458-3824-B84F477B6164}"/>
                    </a:ext>
                  </a:extLst>
                </p:cNvPr>
                <p:cNvSpPr/>
                <p:nvPr/>
              </p:nvSpPr>
              <p:spPr>
                <a:xfrm flipH="1">
                  <a:off x="8314449"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EC2540CE-2102-DB71-BF5C-12A9D26A2DC3}"/>
                    </a:ext>
                  </a:extLst>
                </p:cNvPr>
                <p:cNvSpPr/>
                <p:nvPr/>
              </p:nvSpPr>
              <p:spPr>
                <a:xfrm flipH="1">
                  <a:off x="8576303"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DE58D89A-99B0-17BF-A788-A04D88A23862}"/>
                    </a:ext>
                  </a:extLst>
                </p:cNvPr>
                <p:cNvSpPr/>
                <p:nvPr/>
              </p:nvSpPr>
              <p:spPr>
                <a:xfrm flipH="1">
                  <a:off x="6845379"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938FF1FA-195F-6D8C-6A0E-A1B11F7BD055}"/>
                    </a:ext>
                  </a:extLst>
                </p:cNvPr>
                <p:cNvSpPr/>
                <p:nvPr/>
              </p:nvSpPr>
              <p:spPr>
                <a:xfrm>
                  <a:off x="2710282"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B86548EB-27A6-443C-9C1F-8BFD72A74B84}"/>
                    </a:ext>
                  </a:extLst>
                </p:cNvPr>
                <p:cNvSpPr/>
                <p:nvPr/>
              </p:nvSpPr>
              <p:spPr>
                <a:xfrm>
                  <a:off x="2104451"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488A136C-BAD9-613D-FBA6-E36D017DC3E7}"/>
                    </a:ext>
                  </a:extLst>
                </p:cNvPr>
                <p:cNvSpPr/>
                <p:nvPr/>
              </p:nvSpPr>
              <p:spPr>
                <a:xfrm>
                  <a:off x="2108589"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251C9307-4261-32AF-B928-709E7EB3DABF}"/>
                    </a:ext>
                  </a:extLst>
                </p:cNvPr>
                <p:cNvSpPr/>
                <p:nvPr/>
              </p:nvSpPr>
              <p:spPr>
                <a:xfrm>
                  <a:off x="3153259"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B65A5134-EC61-2017-E63A-5245F0EFF76A}"/>
                    </a:ext>
                  </a:extLst>
                </p:cNvPr>
                <p:cNvSpPr/>
                <p:nvPr/>
              </p:nvSpPr>
              <p:spPr>
                <a:xfrm>
                  <a:off x="2247222"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D60A55BF-ADB7-B06F-C9AD-65E09ACCE31E}"/>
                    </a:ext>
                  </a:extLst>
                </p:cNvPr>
                <p:cNvSpPr/>
                <p:nvPr/>
              </p:nvSpPr>
              <p:spPr>
                <a:xfrm>
                  <a:off x="2916492"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8B151109-721D-934E-2849-129C22A42E77}"/>
                    </a:ext>
                  </a:extLst>
                </p:cNvPr>
                <p:cNvSpPr/>
                <p:nvPr/>
              </p:nvSpPr>
              <p:spPr>
                <a:xfrm>
                  <a:off x="3557536"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3617ACE6-E22C-1CFE-8435-533E543810C7}"/>
                    </a:ext>
                  </a:extLst>
                </p:cNvPr>
                <p:cNvSpPr/>
                <p:nvPr/>
              </p:nvSpPr>
              <p:spPr>
                <a:xfrm>
                  <a:off x="4608357" y="3882576"/>
                  <a:ext cx="1125534" cy="1212507"/>
                </a:xfrm>
                <a:custGeom>
                  <a:avLst/>
                  <a:gdLst>
                    <a:gd name="connsiteX0" fmla="*/ 1789894 w 1789352"/>
                    <a:gd name="connsiteY0" fmla="*/ 287110 h 1927621"/>
                    <a:gd name="connsiteX1" fmla="*/ 1651626 w 1789352"/>
                    <a:gd name="connsiteY1" fmla="*/ 14640 h 1927621"/>
                    <a:gd name="connsiteX2" fmla="*/ 1647559 w 1789352"/>
                    <a:gd name="connsiteY2" fmla="*/ 0 h 1927621"/>
                    <a:gd name="connsiteX3" fmla="*/ 952151 w 1789352"/>
                    <a:gd name="connsiteY3" fmla="*/ 91908 h 1927621"/>
                    <a:gd name="connsiteX4" fmla="*/ 94889 w 1789352"/>
                    <a:gd name="connsiteY4" fmla="*/ 93534 h 1927621"/>
                    <a:gd name="connsiteX5" fmla="*/ 43648 w 1789352"/>
                    <a:gd name="connsiteY5" fmla="*/ 208216 h 1927621"/>
                    <a:gd name="connsiteX6" fmla="*/ 26568 w 1789352"/>
                    <a:gd name="connsiteY6" fmla="*/ 662061 h 1927621"/>
                    <a:gd name="connsiteX7" fmla="*/ 177850 w 1789352"/>
                    <a:gd name="connsiteY7" fmla="*/ 1137052 h 1927621"/>
                    <a:gd name="connsiteX8" fmla="*/ 808190 w 1789352"/>
                    <a:gd name="connsiteY8" fmla="*/ 1906475 h 1927621"/>
                    <a:gd name="connsiteX9" fmla="*/ 1175007 w 1789352"/>
                    <a:gd name="connsiteY9" fmla="*/ 1772273 h 1927621"/>
                    <a:gd name="connsiteX10" fmla="*/ 1468624 w 1789352"/>
                    <a:gd name="connsiteY10" fmla="*/ 1348521 h 1927621"/>
                    <a:gd name="connsiteX11" fmla="*/ 1703680 w 1789352"/>
                    <a:gd name="connsiteY11" fmla="*/ 887356 h 1927621"/>
                    <a:gd name="connsiteX12" fmla="*/ 1776881 w 1789352"/>
                    <a:gd name="connsiteY12" fmla="*/ 565273 h 1927621"/>
                    <a:gd name="connsiteX13" fmla="*/ 1789894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1789894" y="287110"/>
                      </a:moveTo>
                      <a:cubicBezTo>
                        <a:pt x="1776881" y="183002"/>
                        <a:pt x="1721573" y="91908"/>
                        <a:pt x="1651626" y="14640"/>
                      </a:cubicBezTo>
                      <a:cubicBezTo>
                        <a:pt x="1648372" y="11387"/>
                        <a:pt x="1649186" y="4880"/>
                        <a:pt x="1647559" y="0"/>
                      </a:cubicBezTo>
                      <a:cubicBezTo>
                        <a:pt x="1424703" y="82148"/>
                        <a:pt x="1186394" y="88654"/>
                        <a:pt x="952151" y="91908"/>
                      </a:cubicBezTo>
                      <a:cubicBezTo>
                        <a:pt x="666669" y="95974"/>
                        <a:pt x="381185" y="94348"/>
                        <a:pt x="94889" y="93534"/>
                      </a:cubicBezTo>
                      <a:cubicBezTo>
                        <a:pt x="94075" y="93534"/>
                        <a:pt x="46902" y="200082"/>
                        <a:pt x="43648" y="208216"/>
                      </a:cubicBezTo>
                      <a:cubicBezTo>
                        <a:pt x="-17353" y="354617"/>
                        <a:pt x="-5966" y="510779"/>
                        <a:pt x="26568" y="662061"/>
                      </a:cubicBezTo>
                      <a:cubicBezTo>
                        <a:pt x="61542" y="825542"/>
                        <a:pt x="111969" y="983331"/>
                        <a:pt x="177850" y="1137052"/>
                      </a:cubicBezTo>
                      <a:cubicBezTo>
                        <a:pt x="310424" y="1446123"/>
                        <a:pt x="493426" y="1754379"/>
                        <a:pt x="808190" y="1906475"/>
                      </a:cubicBezTo>
                      <a:cubicBezTo>
                        <a:pt x="949712" y="1974795"/>
                        <a:pt x="1083913" y="1875567"/>
                        <a:pt x="1175007" y="1772273"/>
                      </a:cubicBezTo>
                      <a:cubicBezTo>
                        <a:pt x="1288875" y="1644578"/>
                        <a:pt x="1376716" y="1492483"/>
                        <a:pt x="1468624" y="1348521"/>
                      </a:cubicBezTo>
                      <a:cubicBezTo>
                        <a:pt x="1562158" y="1202933"/>
                        <a:pt x="1646746" y="1050838"/>
                        <a:pt x="1703680" y="887356"/>
                      </a:cubicBezTo>
                      <a:cubicBezTo>
                        <a:pt x="1740280" y="783249"/>
                        <a:pt x="1763867" y="674261"/>
                        <a:pt x="1776881" y="565273"/>
                      </a:cubicBezTo>
                      <a:cubicBezTo>
                        <a:pt x="1788267" y="477432"/>
                        <a:pt x="1801281" y="377391"/>
                        <a:pt x="1789894"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816AB411-1372-A367-4B23-CCC004043BF3}"/>
                    </a:ext>
                  </a:extLst>
                </p:cNvPr>
                <p:cNvSpPr/>
                <p:nvPr/>
              </p:nvSpPr>
              <p:spPr>
                <a:xfrm>
                  <a:off x="4267475" y="2052010"/>
                  <a:ext cx="1493891" cy="1949221"/>
                </a:xfrm>
                <a:custGeom>
                  <a:avLst/>
                  <a:gdLst>
                    <a:gd name="connsiteX0" fmla="*/ 2376043 w 2374959"/>
                    <a:gd name="connsiteY0" fmla="*/ 2668646 h 3098834"/>
                    <a:gd name="connsiteX1" fmla="*/ 2374416 w 2374959"/>
                    <a:gd name="connsiteY1" fmla="*/ 2056199 h 3098834"/>
                    <a:gd name="connsiteX2" fmla="*/ 2295522 w 2374959"/>
                    <a:gd name="connsiteY2" fmla="*/ 1418539 h 3098834"/>
                    <a:gd name="connsiteX3" fmla="*/ 2128787 w 2374959"/>
                    <a:gd name="connsiteY3" fmla="*/ 853266 h 3098834"/>
                    <a:gd name="connsiteX4" fmla="*/ 1880717 w 2374959"/>
                    <a:gd name="connsiteY4" fmla="*/ 390474 h 3098834"/>
                    <a:gd name="connsiteX5" fmla="*/ 1485433 w 2374959"/>
                    <a:gd name="connsiteY5" fmla="*/ 68391 h 3098834"/>
                    <a:gd name="connsiteX6" fmla="*/ 1175550 w 2374959"/>
                    <a:gd name="connsiteY6" fmla="*/ 70 h 3098834"/>
                    <a:gd name="connsiteX7" fmla="*/ 870546 w 2374959"/>
                    <a:gd name="connsiteY7" fmla="*/ 80591 h 3098834"/>
                    <a:gd name="connsiteX8" fmla="*/ 648504 w 2374959"/>
                    <a:gd name="connsiteY8" fmla="*/ 239193 h 3098834"/>
                    <a:gd name="connsiteX9" fmla="*/ 89738 w 2374959"/>
                    <a:gd name="connsiteY9" fmla="*/ 1201377 h 3098834"/>
                    <a:gd name="connsiteX10" fmla="*/ 19790 w 2374959"/>
                    <a:gd name="connsiteY10" fmla="*/ 2472631 h 3098834"/>
                    <a:gd name="connsiteX11" fmla="*/ 36057 w 2374959"/>
                    <a:gd name="connsiteY11" fmla="*/ 2679220 h 3098834"/>
                    <a:gd name="connsiteX12" fmla="*/ 88111 w 2374959"/>
                    <a:gd name="connsiteY12" fmla="*/ 2871982 h 3098834"/>
                    <a:gd name="connsiteX13" fmla="*/ 576930 w 2374959"/>
                    <a:gd name="connsiteY13" fmla="*/ 3066370 h 3098834"/>
                    <a:gd name="connsiteX14" fmla="*/ 1239804 w 2374959"/>
                    <a:gd name="connsiteY14" fmla="*/ 3102971 h 3098834"/>
                    <a:gd name="connsiteX15" fmla="*/ 1727809 w 2374959"/>
                    <a:gd name="connsiteY15" fmla="*/ 3087517 h 3098834"/>
                    <a:gd name="connsiteX16" fmla="*/ 2204428 w 2374959"/>
                    <a:gd name="connsiteY16" fmla="*/ 3023263 h 3098834"/>
                    <a:gd name="connsiteX17" fmla="*/ 2367909 w 2374959"/>
                    <a:gd name="connsiteY17" fmla="*/ 2809354 h 3098834"/>
                    <a:gd name="connsiteX18" fmla="*/ 2376043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2376043" y="2668646"/>
                      </a:moveTo>
                      <a:cubicBezTo>
                        <a:pt x="2374416" y="2465311"/>
                        <a:pt x="2384990" y="2260348"/>
                        <a:pt x="2374416" y="2056199"/>
                      </a:cubicBezTo>
                      <a:cubicBezTo>
                        <a:pt x="2363843" y="1842290"/>
                        <a:pt x="2337002" y="1628381"/>
                        <a:pt x="2295522" y="1418539"/>
                      </a:cubicBezTo>
                      <a:cubicBezTo>
                        <a:pt x="2257295" y="1223337"/>
                        <a:pt x="2207681" y="1035455"/>
                        <a:pt x="2128787" y="853266"/>
                      </a:cubicBezTo>
                      <a:cubicBezTo>
                        <a:pt x="2059653" y="692224"/>
                        <a:pt x="1983198" y="534436"/>
                        <a:pt x="1880717" y="390474"/>
                      </a:cubicBezTo>
                      <a:cubicBezTo>
                        <a:pt x="1778236" y="245699"/>
                        <a:pt x="1647288" y="138338"/>
                        <a:pt x="1485433" y="68391"/>
                      </a:cubicBezTo>
                      <a:cubicBezTo>
                        <a:pt x="1386205" y="25284"/>
                        <a:pt x="1283724" y="-1557"/>
                        <a:pt x="1175550" y="70"/>
                      </a:cubicBezTo>
                      <a:cubicBezTo>
                        <a:pt x="1068188" y="2510"/>
                        <a:pt x="966521" y="34230"/>
                        <a:pt x="870546" y="80591"/>
                      </a:cubicBezTo>
                      <a:cubicBezTo>
                        <a:pt x="787585" y="120445"/>
                        <a:pt x="716824" y="178192"/>
                        <a:pt x="648504" y="239193"/>
                      </a:cubicBezTo>
                      <a:cubicBezTo>
                        <a:pt x="364647" y="492955"/>
                        <a:pt x="187339" y="838626"/>
                        <a:pt x="89738" y="1201377"/>
                      </a:cubicBezTo>
                      <a:cubicBezTo>
                        <a:pt x="-21690" y="1615368"/>
                        <a:pt x="-8677" y="2048879"/>
                        <a:pt x="19790" y="2472631"/>
                      </a:cubicBezTo>
                      <a:cubicBezTo>
                        <a:pt x="24670" y="2541765"/>
                        <a:pt x="27110" y="2610899"/>
                        <a:pt x="36057" y="2679220"/>
                      </a:cubicBezTo>
                      <a:cubicBezTo>
                        <a:pt x="45004" y="2748354"/>
                        <a:pt x="66964" y="2806914"/>
                        <a:pt x="88111" y="2871982"/>
                      </a:cubicBezTo>
                      <a:cubicBezTo>
                        <a:pt x="175952" y="3054984"/>
                        <a:pt x="402874" y="3047664"/>
                        <a:pt x="576930" y="3066370"/>
                      </a:cubicBezTo>
                      <a:cubicBezTo>
                        <a:pt x="797345" y="3089957"/>
                        <a:pt x="1018575" y="3102157"/>
                        <a:pt x="1239804" y="3102971"/>
                      </a:cubicBezTo>
                      <a:cubicBezTo>
                        <a:pt x="1402472" y="3103784"/>
                        <a:pt x="1565141" y="3098904"/>
                        <a:pt x="1727809" y="3087517"/>
                      </a:cubicBezTo>
                      <a:cubicBezTo>
                        <a:pt x="1885597" y="3076944"/>
                        <a:pt x="2053146" y="3072877"/>
                        <a:pt x="2204428" y="3023263"/>
                      </a:cubicBezTo>
                      <a:cubicBezTo>
                        <a:pt x="2310162" y="2988290"/>
                        <a:pt x="2352456" y="2907769"/>
                        <a:pt x="2367909" y="2809354"/>
                      </a:cubicBezTo>
                      <a:cubicBezTo>
                        <a:pt x="2374416" y="2763807"/>
                        <a:pt x="2376856" y="2716633"/>
                        <a:pt x="2376043" y="2668646"/>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BC5657E9-B272-78DD-2FBE-D2ADB726E578}"/>
                    </a:ext>
                  </a:extLst>
                </p:cNvPr>
                <p:cNvSpPr/>
                <p:nvPr/>
              </p:nvSpPr>
              <p:spPr>
                <a:xfrm>
                  <a:off x="5741107" y="3882576"/>
                  <a:ext cx="1125534" cy="1212507"/>
                </a:xfrm>
                <a:custGeom>
                  <a:avLst/>
                  <a:gdLst>
                    <a:gd name="connsiteX0" fmla="*/ 4400 w 1789352"/>
                    <a:gd name="connsiteY0" fmla="*/ 287110 h 1927621"/>
                    <a:gd name="connsiteX1" fmla="*/ 142668 w 1789352"/>
                    <a:gd name="connsiteY1" fmla="*/ 14640 h 1927621"/>
                    <a:gd name="connsiteX2" fmla="*/ 146735 w 1789352"/>
                    <a:gd name="connsiteY2" fmla="*/ 0 h 1927621"/>
                    <a:gd name="connsiteX3" fmla="*/ 842142 w 1789352"/>
                    <a:gd name="connsiteY3" fmla="*/ 91908 h 1927621"/>
                    <a:gd name="connsiteX4" fmla="*/ 1699405 w 1789352"/>
                    <a:gd name="connsiteY4" fmla="*/ 93534 h 1927621"/>
                    <a:gd name="connsiteX5" fmla="*/ 1750645 w 1789352"/>
                    <a:gd name="connsiteY5" fmla="*/ 208216 h 1927621"/>
                    <a:gd name="connsiteX6" fmla="*/ 1767726 w 1789352"/>
                    <a:gd name="connsiteY6" fmla="*/ 662061 h 1927621"/>
                    <a:gd name="connsiteX7" fmla="*/ 1616444 w 1789352"/>
                    <a:gd name="connsiteY7" fmla="*/ 1137052 h 1927621"/>
                    <a:gd name="connsiteX8" fmla="*/ 986104 w 1789352"/>
                    <a:gd name="connsiteY8" fmla="*/ 1906475 h 1927621"/>
                    <a:gd name="connsiteX9" fmla="*/ 619286 w 1789352"/>
                    <a:gd name="connsiteY9" fmla="*/ 1772273 h 1927621"/>
                    <a:gd name="connsiteX10" fmla="*/ 325670 w 1789352"/>
                    <a:gd name="connsiteY10" fmla="*/ 1348521 h 1927621"/>
                    <a:gd name="connsiteX11" fmla="*/ 90614 w 1789352"/>
                    <a:gd name="connsiteY11" fmla="*/ 887356 h 1927621"/>
                    <a:gd name="connsiteX12" fmla="*/ 17413 w 1789352"/>
                    <a:gd name="connsiteY12" fmla="*/ 565273 h 1927621"/>
                    <a:gd name="connsiteX13" fmla="*/ 4400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4400" y="287110"/>
                      </a:moveTo>
                      <a:cubicBezTo>
                        <a:pt x="17413" y="183002"/>
                        <a:pt x="72720" y="91908"/>
                        <a:pt x="142668" y="14640"/>
                      </a:cubicBezTo>
                      <a:cubicBezTo>
                        <a:pt x="145921" y="11387"/>
                        <a:pt x="145108" y="4880"/>
                        <a:pt x="146735" y="0"/>
                      </a:cubicBezTo>
                      <a:cubicBezTo>
                        <a:pt x="369590" y="82148"/>
                        <a:pt x="607899" y="88654"/>
                        <a:pt x="842142" y="91908"/>
                      </a:cubicBezTo>
                      <a:cubicBezTo>
                        <a:pt x="1127625" y="95974"/>
                        <a:pt x="1413108" y="94348"/>
                        <a:pt x="1699405" y="93534"/>
                      </a:cubicBezTo>
                      <a:cubicBezTo>
                        <a:pt x="1700219" y="93534"/>
                        <a:pt x="1747392" y="200082"/>
                        <a:pt x="1750645" y="208216"/>
                      </a:cubicBezTo>
                      <a:cubicBezTo>
                        <a:pt x="1811646" y="354617"/>
                        <a:pt x="1800260" y="510779"/>
                        <a:pt x="1767726" y="662061"/>
                      </a:cubicBezTo>
                      <a:cubicBezTo>
                        <a:pt x="1732752" y="825542"/>
                        <a:pt x="1682325" y="983331"/>
                        <a:pt x="1616444" y="1137052"/>
                      </a:cubicBezTo>
                      <a:cubicBezTo>
                        <a:pt x="1483869" y="1446123"/>
                        <a:pt x="1300867" y="1754379"/>
                        <a:pt x="986104" y="1906475"/>
                      </a:cubicBezTo>
                      <a:cubicBezTo>
                        <a:pt x="844582" y="1974795"/>
                        <a:pt x="710381" y="1875567"/>
                        <a:pt x="619286" y="1772273"/>
                      </a:cubicBezTo>
                      <a:cubicBezTo>
                        <a:pt x="505419" y="1644578"/>
                        <a:pt x="417578" y="1492483"/>
                        <a:pt x="325670" y="1348521"/>
                      </a:cubicBezTo>
                      <a:cubicBezTo>
                        <a:pt x="232136" y="1202933"/>
                        <a:pt x="147548" y="1050838"/>
                        <a:pt x="90614" y="887356"/>
                      </a:cubicBezTo>
                      <a:cubicBezTo>
                        <a:pt x="54014" y="783249"/>
                        <a:pt x="30426" y="674261"/>
                        <a:pt x="17413" y="565273"/>
                      </a:cubicBezTo>
                      <a:cubicBezTo>
                        <a:pt x="6026" y="477432"/>
                        <a:pt x="-6987" y="377391"/>
                        <a:pt x="4400"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6E1EA818-C42C-D301-252B-06EC2691A68F}"/>
                    </a:ext>
                  </a:extLst>
                </p:cNvPr>
                <p:cNvSpPr/>
                <p:nvPr/>
              </p:nvSpPr>
              <p:spPr>
                <a:xfrm>
                  <a:off x="5751725" y="2044380"/>
                  <a:ext cx="1493891" cy="1949221"/>
                </a:xfrm>
                <a:custGeom>
                  <a:avLst/>
                  <a:gdLst>
                    <a:gd name="connsiteX0" fmla="*/ 3135 w 2374959"/>
                    <a:gd name="connsiteY0" fmla="*/ 2668646 h 3098834"/>
                    <a:gd name="connsiteX1" fmla="*/ 4762 w 2374959"/>
                    <a:gd name="connsiteY1" fmla="*/ 2056199 h 3098834"/>
                    <a:gd name="connsiteX2" fmla="*/ 83656 w 2374959"/>
                    <a:gd name="connsiteY2" fmla="*/ 1418539 h 3098834"/>
                    <a:gd name="connsiteX3" fmla="*/ 250391 w 2374959"/>
                    <a:gd name="connsiteY3" fmla="*/ 853266 h 3098834"/>
                    <a:gd name="connsiteX4" fmla="*/ 498461 w 2374959"/>
                    <a:gd name="connsiteY4" fmla="*/ 390474 h 3098834"/>
                    <a:gd name="connsiteX5" fmla="*/ 893745 w 2374959"/>
                    <a:gd name="connsiteY5" fmla="*/ 68391 h 3098834"/>
                    <a:gd name="connsiteX6" fmla="*/ 1203629 w 2374959"/>
                    <a:gd name="connsiteY6" fmla="*/ 70 h 3098834"/>
                    <a:gd name="connsiteX7" fmla="*/ 1508632 w 2374959"/>
                    <a:gd name="connsiteY7" fmla="*/ 80591 h 3098834"/>
                    <a:gd name="connsiteX8" fmla="*/ 1730674 w 2374959"/>
                    <a:gd name="connsiteY8" fmla="*/ 239193 h 3098834"/>
                    <a:gd name="connsiteX9" fmla="*/ 2289441 w 2374959"/>
                    <a:gd name="connsiteY9" fmla="*/ 1201377 h 3098834"/>
                    <a:gd name="connsiteX10" fmla="*/ 2359388 w 2374959"/>
                    <a:gd name="connsiteY10" fmla="*/ 2472631 h 3098834"/>
                    <a:gd name="connsiteX11" fmla="*/ 2343121 w 2374959"/>
                    <a:gd name="connsiteY11" fmla="*/ 2679220 h 3098834"/>
                    <a:gd name="connsiteX12" fmla="*/ 2291067 w 2374959"/>
                    <a:gd name="connsiteY12" fmla="*/ 2871982 h 3098834"/>
                    <a:gd name="connsiteX13" fmla="*/ 1802248 w 2374959"/>
                    <a:gd name="connsiteY13" fmla="*/ 3066370 h 3098834"/>
                    <a:gd name="connsiteX14" fmla="*/ 1139374 w 2374959"/>
                    <a:gd name="connsiteY14" fmla="*/ 3102971 h 3098834"/>
                    <a:gd name="connsiteX15" fmla="*/ 651369 w 2374959"/>
                    <a:gd name="connsiteY15" fmla="*/ 3087517 h 3098834"/>
                    <a:gd name="connsiteX16" fmla="*/ 174751 w 2374959"/>
                    <a:gd name="connsiteY16" fmla="*/ 3023263 h 3098834"/>
                    <a:gd name="connsiteX17" fmla="*/ 11269 w 2374959"/>
                    <a:gd name="connsiteY17" fmla="*/ 2809354 h 3098834"/>
                    <a:gd name="connsiteX18" fmla="*/ 3135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3135" y="2668646"/>
                      </a:moveTo>
                      <a:cubicBezTo>
                        <a:pt x="4762" y="2465311"/>
                        <a:pt x="-5811" y="2260348"/>
                        <a:pt x="4762" y="2056199"/>
                      </a:cubicBezTo>
                      <a:cubicBezTo>
                        <a:pt x="15335" y="1842290"/>
                        <a:pt x="42176" y="1628381"/>
                        <a:pt x="83656" y="1418539"/>
                      </a:cubicBezTo>
                      <a:cubicBezTo>
                        <a:pt x="121883" y="1223337"/>
                        <a:pt x="171497" y="1035455"/>
                        <a:pt x="250391" y="853266"/>
                      </a:cubicBezTo>
                      <a:cubicBezTo>
                        <a:pt x="319526" y="692224"/>
                        <a:pt x="395979" y="534436"/>
                        <a:pt x="498461" y="390474"/>
                      </a:cubicBezTo>
                      <a:cubicBezTo>
                        <a:pt x="600942" y="245699"/>
                        <a:pt x="731890" y="138338"/>
                        <a:pt x="893745" y="68391"/>
                      </a:cubicBezTo>
                      <a:cubicBezTo>
                        <a:pt x="992973" y="25284"/>
                        <a:pt x="1095454" y="-1557"/>
                        <a:pt x="1203629" y="70"/>
                      </a:cubicBezTo>
                      <a:cubicBezTo>
                        <a:pt x="1310989" y="2510"/>
                        <a:pt x="1412657" y="34230"/>
                        <a:pt x="1508632" y="80591"/>
                      </a:cubicBezTo>
                      <a:cubicBezTo>
                        <a:pt x="1591593" y="120445"/>
                        <a:pt x="1662353" y="178192"/>
                        <a:pt x="1730674" y="239193"/>
                      </a:cubicBezTo>
                      <a:cubicBezTo>
                        <a:pt x="2014530" y="492955"/>
                        <a:pt x="2191840" y="838626"/>
                        <a:pt x="2289441" y="1201377"/>
                      </a:cubicBezTo>
                      <a:cubicBezTo>
                        <a:pt x="2400868" y="1615368"/>
                        <a:pt x="2387855" y="2048879"/>
                        <a:pt x="2359388" y="2472631"/>
                      </a:cubicBezTo>
                      <a:cubicBezTo>
                        <a:pt x="2354508" y="2541765"/>
                        <a:pt x="2352068" y="2610899"/>
                        <a:pt x="2343121" y="2679220"/>
                      </a:cubicBezTo>
                      <a:cubicBezTo>
                        <a:pt x="2334174" y="2748354"/>
                        <a:pt x="2312214" y="2806914"/>
                        <a:pt x="2291067" y="2871982"/>
                      </a:cubicBezTo>
                      <a:cubicBezTo>
                        <a:pt x="2203227" y="3054984"/>
                        <a:pt x="1976304" y="3047664"/>
                        <a:pt x="1802248" y="3066370"/>
                      </a:cubicBezTo>
                      <a:cubicBezTo>
                        <a:pt x="1581833" y="3089957"/>
                        <a:pt x="1360604" y="3102157"/>
                        <a:pt x="1139374" y="3102971"/>
                      </a:cubicBezTo>
                      <a:cubicBezTo>
                        <a:pt x="976706" y="3103784"/>
                        <a:pt x="814038" y="3098904"/>
                        <a:pt x="651369" y="3087517"/>
                      </a:cubicBezTo>
                      <a:cubicBezTo>
                        <a:pt x="493580" y="3076944"/>
                        <a:pt x="326032" y="3072877"/>
                        <a:pt x="174751" y="3023263"/>
                      </a:cubicBezTo>
                      <a:cubicBezTo>
                        <a:pt x="69016" y="2988290"/>
                        <a:pt x="26722" y="2907769"/>
                        <a:pt x="11269" y="2809354"/>
                      </a:cubicBezTo>
                      <a:cubicBezTo>
                        <a:pt x="4762" y="2763807"/>
                        <a:pt x="2322" y="2716633"/>
                        <a:pt x="3135" y="2668646"/>
                      </a:cubicBezTo>
                      <a:close/>
                    </a:path>
                  </a:pathLst>
                </a:custGeom>
                <a:grpFill/>
                <a:ln w="19050" cap="flat">
                  <a:solidFill>
                    <a:schemeClr val="bg1">
                      <a:lumMod val="75000"/>
                    </a:schemeClr>
                  </a:solid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xmlns="" id="{DD602784-7C20-2BFA-C1F9-5B84164188C6}"/>
                </a:ext>
              </a:extLst>
            </p:cNvPr>
            <p:cNvGrpSpPr/>
            <p:nvPr/>
          </p:nvGrpSpPr>
          <p:grpSpPr>
            <a:xfrm>
              <a:off x="7553325" y="4022196"/>
              <a:ext cx="4189500" cy="2561532"/>
              <a:chOff x="6110127" y="3035457"/>
              <a:chExt cx="5270303" cy="3222356"/>
            </a:xfrm>
          </p:grpSpPr>
          <p:sp>
            <p:nvSpPr>
              <p:cNvPr id="14" name="Freeform: Shape 13">
                <a:extLst>
                  <a:ext uri="{FF2B5EF4-FFF2-40B4-BE49-F238E27FC236}">
                    <a16:creationId xmlns:a16="http://schemas.microsoft.com/office/drawing/2014/main" xmlns="" id="{A6715A9F-29E2-6822-D38F-AD6B177998A7}"/>
                  </a:ext>
                </a:extLst>
              </p:cNvPr>
              <p:cNvSpPr/>
              <p:nvPr/>
            </p:nvSpPr>
            <p:spPr>
              <a:xfrm>
                <a:off x="6200064" y="3844841"/>
                <a:ext cx="3521510" cy="587898"/>
              </a:xfrm>
              <a:custGeom>
                <a:avLst/>
                <a:gdLst>
                  <a:gd name="connsiteX0" fmla="*/ 1834663 w 1870887"/>
                  <a:gd name="connsiteY0" fmla="*/ 191518 h 312335"/>
                  <a:gd name="connsiteX1" fmla="*/ 1529824 w 1870887"/>
                  <a:gd name="connsiteY1" fmla="*/ 64398 h 312335"/>
                  <a:gd name="connsiteX2" fmla="*/ 1359601 w 1870887"/>
                  <a:gd name="connsiteY2" fmla="*/ 44096 h 312335"/>
                  <a:gd name="connsiteX3" fmla="*/ 1212492 w 1870887"/>
                  <a:gd name="connsiteY3" fmla="*/ 24731 h 312335"/>
                  <a:gd name="connsiteX4" fmla="*/ 174602 w 1870887"/>
                  <a:gd name="connsiteY4" fmla="*/ 165282 h 312335"/>
                  <a:gd name="connsiteX5" fmla="*/ 7503 w 1870887"/>
                  <a:gd name="connsiteY5" fmla="*/ 264293 h 312335"/>
                  <a:gd name="connsiteX6" fmla="*/ 175851 w 1870887"/>
                  <a:gd name="connsiteY6" fmla="*/ 299899 h 312335"/>
                  <a:gd name="connsiteX7" fmla="*/ 1021030 w 1870887"/>
                  <a:gd name="connsiteY7" fmla="*/ 181211 h 312335"/>
                  <a:gd name="connsiteX8" fmla="*/ 1159395 w 1870887"/>
                  <a:gd name="connsiteY8" fmla="*/ 197453 h 312335"/>
                  <a:gd name="connsiteX9" fmla="*/ 1834975 w 1870887"/>
                  <a:gd name="connsiteY9" fmla="*/ 313641 h 312335"/>
                  <a:gd name="connsiteX10" fmla="*/ 1834663 w 1870887"/>
                  <a:gd name="connsiteY10" fmla="*/ 191518 h 31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0887" h="312335">
                    <a:moveTo>
                      <a:pt x="1834663" y="191518"/>
                    </a:moveTo>
                    <a:cubicBezTo>
                      <a:pt x="1745023" y="125616"/>
                      <a:pt x="1638204" y="86262"/>
                      <a:pt x="1529824" y="64398"/>
                    </a:cubicBezTo>
                    <a:cubicBezTo>
                      <a:pt x="1473604" y="53154"/>
                      <a:pt x="1416759" y="46595"/>
                      <a:pt x="1359601" y="44096"/>
                    </a:cubicBezTo>
                    <a:cubicBezTo>
                      <a:pt x="1305567" y="41598"/>
                      <a:pt x="1264339" y="36600"/>
                      <a:pt x="1212492" y="24731"/>
                    </a:cubicBezTo>
                    <a:cubicBezTo>
                      <a:pt x="865175" y="-53977"/>
                      <a:pt x="506302" y="72206"/>
                      <a:pt x="174602" y="165282"/>
                    </a:cubicBezTo>
                    <a:cubicBezTo>
                      <a:pt x="113697" y="182461"/>
                      <a:pt x="45295" y="211820"/>
                      <a:pt x="7503" y="264293"/>
                    </a:cubicBezTo>
                    <a:cubicBezTo>
                      <a:pt x="-39660" y="329883"/>
                      <a:pt x="149927" y="303334"/>
                      <a:pt x="175851" y="299899"/>
                    </a:cubicBezTo>
                    <a:cubicBezTo>
                      <a:pt x="175851" y="299899"/>
                      <a:pt x="1021030" y="181211"/>
                      <a:pt x="1021030" y="181211"/>
                    </a:cubicBezTo>
                    <a:cubicBezTo>
                      <a:pt x="1067256" y="171841"/>
                      <a:pt x="1114731" y="188083"/>
                      <a:pt x="1159395" y="197453"/>
                    </a:cubicBezTo>
                    <a:cubicBezTo>
                      <a:pt x="1274334" y="221503"/>
                      <a:pt x="1726595" y="295526"/>
                      <a:pt x="1834975" y="313641"/>
                    </a:cubicBezTo>
                    <a:cubicBezTo>
                      <a:pt x="1899004" y="303959"/>
                      <a:pt x="1868395" y="216505"/>
                      <a:pt x="1834663" y="191518"/>
                    </a:cubicBezTo>
                    <a:close/>
                  </a:path>
                </a:pathLst>
              </a:custGeom>
              <a:solidFill>
                <a:schemeClr val="accent3"/>
              </a:solidFill>
              <a:ln w="312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A4688AE-4EE9-3C62-256C-A024AF644F5F}"/>
                  </a:ext>
                </a:extLst>
              </p:cNvPr>
              <p:cNvSpPr/>
              <p:nvPr/>
            </p:nvSpPr>
            <p:spPr>
              <a:xfrm>
                <a:off x="8327969" y="3598685"/>
                <a:ext cx="975910" cy="252796"/>
              </a:xfrm>
              <a:custGeom>
                <a:avLst/>
                <a:gdLst>
                  <a:gd name="connsiteX0" fmla="*/ 407755 w 518476"/>
                  <a:gd name="connsiteY0" fmla="*/ 9648 h 134304"/>
                  <a:gd name="connsiteX1" fmla="*/ 506766 w 518476"/>
                  <a:gd name="connsiteY1" fmla="*/ 43380 h 134304"/>
                  <a:gd name="connsiteX2" fmla="*/ 513637 w 518476"/>
                  <a:gd name="connsiteY2" fmla="*/ 73052 h 134304"/>
                  <a:gd name="connsiteX3" fmla="*/ 448984 w 518476"/>
                  <a:gd name="connsiteY3" fmla="*/ 76488 h 134304"/>
                  <a:gd name="connsiteX4" fmla="*/ 358094 w 518476"/>
                  <a:gd name="connsiteY4" fmla="*/ 54937 h 134304"/>
                  <a:gd name="connsiteX5" fmla="*/ 207861 w 518476"/>
                  <a:gd name="connsiteY5" fmla="*/ 49939 h 134304"/>
                  <a:gd name="connsiteX6" fmla="*/ 96982 w 518476"/>
                  <a:gd name="connsiteY6" fmla="*/ 109595 h 134304"/>
                  <a:gd name="connsiteX7" fmla="*/ 79491 w 518476"/>
                  <a:gd name="connsiteY7" fmla="*/ 131147 h 134304"/>
                  <a:gd name="connsiteX8" fmla="*/ 2969 w 518476"/>
                  <a:gd name="connsiteY8" fmla="*/ 131147 h 134304"/>
                  <a:gd name="connsiteX9" fmla="*/ 22334 w 518476"/>
                  <a:gd name="connsiteY9" fmla="*/ 83047 h 134304"/>
                  <a:gd name="connsiteX10" fmla="*/ 72307 w 518476"/>
                  <a:gd name="connsiteY10" fmla="*/ 24328 h 134304"/>
                  <a:gd name="connsiteX11" fmla="*/ 135087 w 518476"/>
                  <a:gd name="connsiteY11" fmla="*/ 2777 h 134304"/>
                  <a:gd name="connsiteX12" fmla="*/ 407755 w 518476"/>
                  <a:gd name="connsiteY12" fmla="*/ 9648 h 13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76" h="134304">
                    <a:moveTo>
                      <a:pt x="407755" y="9648"/>
                    </a:moveTo>
                    <a:cubicBezTo>
                      <a:pt x="439926" y="18706"/>
                      <a:pt x="477094" y="27764"/>
                      <a:pt x="506766" y="43380"/>
                    </a:cubicBezTo>
                    <a:cubicBezTo>
                      <a:pt x="521445" y="51189"/>
                      <a:pt x="523007" y="58685"/>
                      <a:pt x="513637" y="73052"/>
                    </a:cubicBezTo>
                    <a:cubicBezTo>
                      <a:pt x="498020" y="87732"/>
                      <a:pt x="474595" y="83984"/>
                      <a:pt x="448984" y="76488"/>
                    </a:cubicBezTo>
                    <a:cubicBezTo>
                      <a:pt x="418062" y="67118"/>
                      <a:pt x="394013" y="59310"/>
                      <a:pt x="358094" y="54937"/>
                    </a:cubicBezTo>
                    <a:cubicBezTo>
                      <a:pt x="313430" y="49627"/>
                      <a:pt x="252837" y="50252"/>
                      <a:pt x="207861" y="49939"/>
                    </a:cubicBezTo>
                    <a:cubicBezTo>
                      <a:pt x="151328" y="49627"/>
                      <a:pt x="123218" y="69304"/>
                      <a:pt x="96982" y="109595"/>
                    </a:cubicBezTo>
                    <a:cubicBezTo>
                      <a:pt x="91985" y="117404"/>
                      <a:pt x="87924" y="126149"/>
                      <a:pt x="79491" y="131147"/>
                    </a:cubicBezTo>
                    <a:cubicBezTo>
                      <a:pt x="66685" y="137081"/>
                      <a:pt x="7029" y="136456"/>
                      <a:pt x="2969" y="131147"/>
                    </a:cubicBezTo>
                    <a:cubicBezTo>
                      <a:pt x="-7963" y="117091"/>
                      <a:pt x="14213" y="93354"/>
                      <a:pt x="22334" y="83047"/>
                    </a:cubicBezTo>
                    <a:cubicBezTo>
                      <a:pt x="37951" y="63057"/>
                      <a:pt x="53567" y="41506"/>
                      <a:pt x="72307" y="24328"/>
                    </a:cubicBezTo>
                    <a:cubicBezTo>
                      <a:pt x="91048" y="6837"/>
                      <a:pt x="111349" y="4026"/>
                      <a:pt x="135087" y="2777"/>
                    </a:cubicBezTo>
                    <a:cubicBezTo>
                      <a:pt x="144457" y="1840"/>
                      <a:pt x="351847" y="-5969"/>
                      <a:pt x="407755" y="9648"/>
                    </a:cubicBezTo>
                    <a:close/>
                  </a:path>
                </a:pathLst>
              </a:custGeom>
              <a:solidFill>
                <a:schemeClr val="accent1">
                  <a:lumMod val="75000"/>
                </a:schemeClr>
              </a:solidFill>
              <a:ln w="312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833B3015-7199-D16A-6039-9BC3CE6D1AB4}"/>
                  </a:ext>
                </a:extLst>
              </p:cNvPr>
              <p:cNvSpPr/>
              <p:nvPr/>
            </p:nvSpPr>
            <p:spPr>
              <a:xfrm>
                <a:off x="9411744" y="4792503"/>
                <a:ext cx="76429" cy="76429"/>
              </a:xfrm>
              <a:custGeom>
                <a:avLst/>
                <a:gdLst>
                  <a:gd name="connsiteX0" fmla="*/ 40926 w 40603"/>
                  <a:gd name="connsiteY0" fmla="*/ 16939 h 40603"/>
                  <a:gd name="connsiteX1" fmla="*/ 19687 w 40603"/>
                  <a:gd name="connsiteY1" fmla="*/ 40677 h 40603"/>
                  <a:gd name="connsiteX2" fmla="*/ 10 w 40603"/>
                  <a:gd name="connsiteY2" fmla="*/ 19750 h 40603"/>
                  <a:gd name="connsiteX3" fmla="*/ 22810 w 40603"/>
                  <a:gd name="connsiteY3" fmla="*/ 73 h 40603"/>
                  <a:gd name="connsiteX4" fmla="*/ 40926 w 40603"/>
                  <a:gd name="connsiteY4" fmla="*/ 16939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926" y="16939"/>
                    </a:moveTo>
                    <a:cubicBezTo>
                      <a:pt x="40613" y="33806"/>
                      <a:pt x="32805" y="40989"/>
                      <a:pt x="19687" y="40677"/>
                    </a:cubicBezTo>
                    <a:cubicBezTo>
                      <a:pt x="6881" y="40364"/>
                      <a:pt x="-302" y="32869"/>
                      <a:pt x="10" y="19750"/>
                    </a:cubicBezTo>
                    <a:cubicBezTo>
                      <a:pt x="322" y="7257"/>
                      <a:pt x="9692" y="-864"/>
                      <a:pt x="22810" y="73"/>
                    </a:cubicBezTo>
                    <a:cubicBezTo>
                      <a:pt x="35616" y="1010"/>
                      <a:pt x="40926" y="9131"/>
                      <a:pt x="40926" y="16939"/>
                    </a:cubicBezTo>
                    <a:close/>
                  </a:path>
                </a:pathLst>
              </a:custGeom>
              <a:solidFill>
                <a:srgbClr val="0096B9"/>
              </a:solidFill>
              <a:ln w="312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AB68692E-44C3-C697-452B-1223CD372495}"/>
                  </a:ext>
                </a:extLst>
              </p:cNvPr>
              <p:cNvSpPr/>
              <p:nvPr/>
            </p:nvSpPr>
            <p:spPr>
              <a:xfrm>
                <a:off x="9653377" y="5034814"/>
                <a:ext cx="70547" cy="76429"/>
              </a:xfrm>
              <a:custGeom>
                <a:avLst/>
                <a:gdLst>
                  <a:gd name="connsiteX0" fmla="*/ 18747 w 37480"/>
                  <a:gd name="connsiteY0" fmla="*/ 42813 h 40603"/>
                  <a:gd name="connsiteX1" fmla="*/ 7 w 37480"/>
                  <a:gd name="connsiteY1" fmla="*/ 22199 h 40603"/>
                  <a:gd name="connsiteX2" fmla="*/ 19372 w 37480"/>
                  <a:gd name="connsiteY2" fmla="*/ 23 h 40603"/>
                  <a:gd name="connsiteX3" fmla="*/ 40298 w 37480"/>
                  <a:gd name="connsiteY3" fmla="*/ 22199 h 40603"/>
                  <a:gd name="connsiteX4" fmla="*/ 18747 w 37480"/>
                  <a:gd name="connsiteY4" fmla="*/ 42813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0" h="40603">
                    <a:moveTo>
                      <a:pt x="18747" y="42813"/>
                    </a:moveTo>
                    <a:cubicBezTo>
                      <a:pt x="7503" y="41564"/>
                      <a:pt x="319" y="35004"/>
                      <a:pt x="7" y="22199"/>
                    </a:cubicBezTo>
                    <a:cubicBezTo>
                      <a:pt x="-305" y="11892"/>
                      <a:pt x="9689" y="335"/>
                      <a:pt x="19372" y="23"/>
                    </a:cubicBezTo>
                    <a:cubicBezTo>
                      <a:pt x="29367" y="-602"/>
                      <a:pt x="40923" y="11579"/>
                      <a:pt x="40298" y="22199"/>
                    </a:cubicBezTo>
                    <a:cubicBezTo>
                      <a:pt x="39986" y="34380"/>
                      <a:pt x="31865" y="42813"/>
                      <a:pt x="18747" y="42813"/>
                    </a:cubicBezTo>
                    <a:close/>
                  </a:path>
                </a:pathLst>
              </a:custGeom>
              <a:solidFill>
                <a:srgbClr val="0096B9"/>
              </a:solidFill>
              <a:ln w="312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6D33EF17-37E0-48D7-BD41-F7F6C325F704}"/>
                  </a:ext>
                </a:extLst>
              </p:cNvPr>
              <p:cNvSpPr/>
              <p:nvPr/>
            </p:nvSpPr>
            <p:spPr>
              <a:xfrm>
                <a:off x="8288877" y="4281154"/>
                <a:ext cx="76429" cy="76429"/>
              </a:xfrm>
              <a:custGeom>
                <a:avLst/>
                <a:gdLst>
                  <a:gd name="connsiteX0" fmla="*/ 40604 w 40603"/>
                  <a:gd name="connsiteY0" fmla="*/ 20310 h 40603"/>
                  <a:gd name="connsiteX1" fmla="*/ 20302 w 40603"/>
                  <a:gd name="connsiteY1" fmla="*/ 40611 h 40603"/>
                  <a:gd name="connsiteX2" fmla="*/ 0 w 40603"/>
                  <a:gd name="connsiteY2" fmla="*/ 20934 h 40603"/>
                  <a:gd name="connsiteX3" fmla="*/ 19989 w 40603"/>
                  <a:gd name="connsiteY3" fmla="*/ 8 h 40603"/>
                  <a:gd name="connsiteX4" fmla="*/ 40604 w 40603"/>
                  <a:gd name="connsiteY4" fmla="*/ 20310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604" y="20310"/>
                    </a:moveTo>
                    <a:cubicBezTo>
                      <a:pt x="40604" y="32178"/>
                      <a:pt x="32170" y="40611"/>
                      <a:pt x="20302" y="40611"/>
                    </a:cubicBezTo>
                    <a:cubicBezTo>
                      <a:pt x="6871" y="40611"/>
                      <a:pt x="312" y="34365"/>
                      <a:pt x="0" y="20934"/>
                    </a:cubicBezTo>
                    <a:cubicBezTo>
                      <a:pt x="0" y="8753"/>
                      <a:pt x="7808" y="320"/>
                      <a:pt x="19989" y="8"/>
                    </a:cubicBezTo>
                    <a:cubicBezTo>
                      <a:pt x="31546" y="-305"/>
                      <a:pt x="40604" y="8753"/>
                      <a:pt x="40604" y="20310"/>
                    </a:cubicBezTo>
                    <a:close/>
                  </a:path>
                </a:pathLst>
              </a:custGeom>
              <a:solidFill>
                <a:srgbClr val="0096B9"/>
              </a:solidFill>
              <a:ln w="312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99418743-A1CC-C4A1-86E6-B1E1F28BF249}"/>
                  </a:ext>
                </a:extLst>
              </p:cNvPr>
              <p:cNvSpPr/>
              <p:nvPr/>
            </p:nvSpPr>
            <p:spPr>
              <a:xfrm>
                <a:off x="9794507" y="3418528"/>
                <a:ext cx="1099370" cy="846574"/>
              </a:xfrm>
              <a:custGeom>
                <a:avLst/>
                <a:gdLst>
                  <a:gd name="connsiteX0" fmla="*/ 29036 w 584066"/>
                  <a:gd name="connsiteY0" fmla="*/ 438622 h 449762"/>
                  <a:gd name="connsiteX1" fmla="*/ 1238 w 584066"/>
                  <a:gd name="connsiteY1" fmla="*/ 324307 h 449762"/>
                  <a:gd name="connsiteX2" fmla="*/ 171773 w 584066"/>
                  <a:gd name="connsiteY2" fmla="*/ 95053 h 449762"/>
                  <a:gd name="connsiteX3" fmla="*/ 457247 w 584066"/>
                  <a:gd name="connsiteY3" fmla="*/ 1665 h 449762"/>
                  <a:gd name="connsiteX4" fmla="*/ 578121 w 584066"/>
                  <a:gd name="connsiteY4" fmla="*/ 49140 h 449762"/>
                  <a:gd name="connsiteX5" fmla="*/ 534082 w 584066"/>
                  <a:gd name="connsiteY5" fmla="*/ 103798 h 449762"/>
                  <a:gd name="connsiteX6" fmla="*/ 85256 w 584066"/>
                  <a:gd name="connsiteY6" fmla="*/ 433624 h 449762"/>
                  <a:gd name="connsiteX7" fmla="*/ 29036 w 584066"/>
                  <a:gd name="connsiteY7" fmla="*/ 438622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066" h="449762">
                    <a:moveTo>
                      <a:pt x="29036" y="438622"/>
                    </a:moveTo>
                    <a:cubicBezTo>
                      <a:pt x="6547" y="410824"/>
                      <a:pt x="-3760" y="350231"/>
                      <a:pt x="1238" y="324307"/>
                    </a:cubicBezTo>
                    <a:cubicBezTo>
                      <a:pt x="20290" y="230919"/>
                      <a:pt x="95251" y="147213"/>
                      <a:pt x="171773" y="95053"/>
                    </a:cubicBezTo>
                    <a:cubicBezTo>
                      <a:pt x="247670" y="43518"/>
                      <a:pt x="362922" y="-10204"/>
                      <a:pt x="457247" y="1665"/>
                    </a:cubicBezTo>
                    <a:cubicBezTo>
                      <a:pt x="490979" y="5725"/>
                      <a:pt x="549698" y="25402"/>
                      <a:pt x="578121" y="49140"/>
                    </a:cubicBezTo>
                    <a:cubicBezTo>
                      <a:pt x="600921" y="69442"/>
                      <a:pt x="557819" y="86620"/>
                      <a:pt x="534082" y="103798"/>
                    </a:cubicBezTo>
                    <a:cubicBezTo>
                      <a:pt x="417893" y="189066"/>
                      <a:pt x="225495" y="322121"/>
                      <a:pt x="85256" y="433624"/>
                    </a:cubicBezTo>
                    <a:cubicBezTo>
                      <a:pt x="57771" y="455488"/>
                      <a:pt x="43403" y="456112"/>
                      <a:pt x="29036" y="438622"/>
                    </a:cubicBezTo>
                    <a:close/>
                  </a:path>
                </a:pathLst>
              </a:custGeom>
              <a:solidFill>
                <a:schemeClr val="accent3"/>
              </a:solidFill>
              <a:ln w="312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BE8EE93C-1EC1-6766-E2F9-4F7D780067F2}"/>
                  </a:ext>
                </a:extLst>
              </p:cNvPr>
              <p:cNvSpPr/>
              <p:nvPr/>
            </p:nvSpPr>
            <p:spPr>
              <a:xfrm>
                <a:off x="10877933" y="3035457"/>
                <a:ext cx="417407" cy="435045"/>
              </a:xfrm>
              <a:custGeom>
                <a:avLst/>
                <a:gdLst>
                  <a:gd name="connsiteX0" fmla="*/ 215537 w 221757"/>
                  <a:gd name="connsiteY0" fmla="*/ 42767 h 231127"/>
                  <a:gd name="connsiteX1" fmla="*/ 42504 w 221757"/>
                  <a:gd name="connsiteY1" fmla="*/ 233292 h 231127"/>
                  <a:gd name="connsiteX2" fmla="*/ 24076 w 221757"/>
                  <a:gd name="connsiteY2" fmla="*/ 106484 h 231127"/>
                  <a:gd name="connsiteX3" fmla="*/ 204293 w 221757"/>
                  <a:gd name="connsiteY3" fmla="*/ 914 h 231127"/>
                  <a:gd name="connsiteX4" fmla="*/ 215537 w 221757"/>
                  <a:gd name="connsiteY4" fmla="*/ 42767 h 2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7" h="231127">
                    <a:moveTo>
                      <a:pt x="215537" y="42767"/>
                    </a:moveTo>
                    <a:cubicBezTo>
                      <a:pt x="192112" y="74625"/>
                      <a:pt x="100286" y="178321"/>
                      <a:pt x="42504" y="233292"/>
                    </a:cubicBezTo>
                    <a:cubicBezTo>
                      <a:pt x="-22774" y="220486"/>
                      <a:pt x="651" y="144276"/>
                      <a:pt x="24076" y="106484"/>
                    </a:cubicBezTo>
                    <a:cubicBezTo>
                      <a:pt x="65304" y="39644"/>
                      <a:pt x="124335" y="-7206"/>
                      <a:pt x="204293" y="914"/>
                    </a:cubicBezTo>
                    <a:cubicBezTo>
                      <a:pt x="228343" y="3413"/>
                      <a:pt x="226469" y="21528"/>
                      <a:pt x="215537" y="42767"/>
                    </a:cubicBezTo>
                    <a:close/>
                  </a:path>
                </a:pathLst>
              </a:custGeom>
              <a:solidFill>
                <a:schemeClr val="accent3"/>
              </a:solidFill>
              <a:ln w="312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EB37BEC5-1C8E-D8FC-4B95-3E422A2F3DC4}"/>
                  </a:ext>
                </a:extLst>
              </p:cNvPr>
              <p:cNvSpPr/>
              <p:nvPr/>
            </p:nvSpPr>
            <p:spPr>
              <a:xfrm>
                <a:off x="8223416" y="3148289"/>
                <a:ext cx="3157014" cy="2663180"/>
              </a:xfrm>
              <a:custGeom>
                <a:avLst/>
                <a:gdLst>
                  <a:gd name="connsiteX0" fmla="*/ 1656422 w 1677239"/>
                  <a:gd name="connsiteY0" fmla="*/ 0 h 1414877"/>
                  <a:gd name="connsiteX1" fmla="*/ 1648926 w 1677239"/>
                  <a:gd name="connsiteY1" fmla="*/ 937 h 1414877"/>
                  <a:gd name="connsiteX2" fmla="*/ 1578338 w 1677239"/>
                  <a:gd name="connsiteY2" fmla="*/ 71212 h 1414877"/>
                  <a:gd name="connsiteX3" fmla="*/ 1485574 w 1677239"/>
                  <a:gd name="connsiteY3" fmla="*/ 173346 h 1414877"/>
                  <a:gd name="connsiteX4" fmla="*/ 1222276 w 1677239"/>
                  <a:gd name="connsiteY4" fmla="*/ 370429 h 1414877"/>
                  <a:gd name="connsiteX5" fmla="*/ 1019570 w 1677239"/>
                  <a:gd name="connsiteY5" fmla="*/ 521287 h 1414877"/>
                  <a:gd name="connsiteX6" fmla="*/ 882143 w 1677239"/>
                  <a:gd name="connsiteY6" fmla="*/ 632479 h 1414877"/>
                  <a:gd name="connsiteX7" fmla="*/ 802810 w 1677239"/>
                  <a:gd name="connsiteY7" fmla="*/ 681515 h 1414877"/>
                  <a:gd name="connsiteX8" fmla="*/ 714106 w 1677239"/>
                  <a:gd name="connsiteY8" fmla="*/ 689948 h 1414877"/>
                  <a:gd name="connsiteX9" fmla="*/ 335556 w 1677239"/>
                  <a:gd name="connsiteY9" fmla="*/ 620922 h 1414877"/>
                  <a:gd name="connsiteX10" fmla="*/ 145969 w 1677239"/>
                  <a:gd name="connsiteY10" fmla="*/ 588439 h 1414877"/>
                  <a:gd name="connsiteX11" fmla="*/ 237483 w 1677239"/>
                  <a:gd name="connsiteY11" fmla="*/ 446952 h 1414877"/>
                  <a:gd name="connsiteX12" fmla="*/ 325874 w 1677239"/>
                  <a:gd name="connsiteY12" fmla="*/ 440705 h 1414877"/>
                  <a:gd name="connsiteX13" fmla="*/ 415514 w 1677239"/>
                  <a:gd name="connsiteY13" fmla="*/ 446014 h 1414877"/>
                  <a:gd name="connsiteX14" fmla="*/ 689432 w 1677239"/>
                  <a:gd name="connsiteY14" fmla="*/ 476623 h 1414877"/>
                  <a:gd name="connsiteX15" fmla="*/ 747214 w 1677239"/>
                  <a:gd name="connsiteY15" fmla="*/ 457259 h 1414877"/>
                  <a:gd name="connsiteX16" fmla="*/ 756584 w 1677239"/>
                  <a:gd name="connsiteY16" fmla="*/ 411033 h 1414877"/>
                  <a:gd name="connsiteX17" fmla="*/ 651327 w 1677239"/>
                  <a:gd name="connsiteY17" fmla="*/ 394479 h 1414877"/>
                  <a:gd name="connsiteX18" fmla="*/ 314942 w 1677239"/>
                  <a:gd name="connsiteY18" fmla="*/ 363870 h 1414877"/>
                  <a:gd name="connsiteX19" fmla="*/ 157838 w 1677239"/>
                  <a:gd name="connsiteY19" fmla="*/ 382923 h 1414877"/>
                  <a:gd name="connsiteX20" fmla="*/ 65699 w 1677239"/>
                  <a:gd name="connsiteY20" fmla="*/ 467253 h 1414877"/>
                  <a:gd name="connsiteX21" fmla="*/ 733 w 1677239"/>
                  <a:gd name="connsiteY21" fmla="*/ 580631 h 1414877"/>
                  <a:gd name="connsiteX22" fmla="*/ 56641 w 1677239"/>
                  <a:gd name="connsiteY22" fmla="*/ 694321 h 1414877"/>
                  <a:gd name="connsiteX23" fmla="*/ 154090 w 1677239"/>
                  <a:gd name="connsiteY23" fmla="*/ 784273 h 1414877"/>
                  <a:gd name="connsiteX24" fmla="*/ 197192 w 1677239"/>
                  <a:gd name="connsiteY24" fmla="*/ 811447 h 1414877"/>
                  <a:gd name="connsiteX25" fmla="*/ 252163 w 1677239"/>
                  <a:gd name="connsiteY25" fmla="*/ 823315 h 1414877"/>
                  <a:gd name="connsiteX26" fmla="*/ 523270 w 1677239"/>
                  <a:gd name="connsiteY26" fmla="*/ 892029 h 1414877"/>
                  <a:gd name="connsiteX27" fmla="*/ 575117 w 1677239"/>
                  <a:gd name="connsiteY27" fmla="*/ 935756 h 1414877"/>
                  <a:gd name="connsiteX28" fmla="*/ 583238 w 1677239"/>
                  <a:gd name="connsiteY28" fmla="*/ 987604 h 1414877"/>
                  <a:gd name="connsiteX29" fmla="*/ 73195 w 1677239"/>
                  <a:gd name="connsiteY29" fmla="*/ 1232162 h 1414877"/>
                  <a:gd name="connsiteX30" fmla="*/ 67885 w 1677239"/>
                  <a:gd name="connsiteY30" fmla="*/ 1263083 h 1414877"/>
                  <a:gd name="connsiteX31" fmla="*/ 160649 w 1677239"/>
                  <a:gd name="connsiteY31" fmla="*/ 1388954 h 1414877"/>
                  <a:gd name="connsiteX32" fmla="*/ 208436 w 1677239"/>
                  <a:gd name="connsiteY32" fmla="*/ 1409881 h 1414877"/>
                  <a:gd name="connsiteX33" fmla="*/ 754398 w 1677239"/>
                  <a:gd name="connsiteY33" fmla="*/ 1168133 h 1414877"/>
                  <a:gd name="connsiteX34" fmla="*/ 815928 w 1677239"/>
                  <a:gd name="connsiteY34" fmla="*/ 1170320 h 1414877"/>
                  <a:gd name="connsiteX35" fmla="*/ 870899 w 1677239"/>
                  <a:gd name="connsiteY35" fmla="*/ 1131903 h 1414877"/>
                  <a:gd name="connsiteX36" fmla="*/ 920560 w 1677239"/>
                  <a:gd name="connsiteY36" fmla="*/ 1052882 h 1414877"/>
                  <a:gd name="connsiteX37" fmla="*/ 850597 w 1677239"/>
                  <a:gd name="connsiteY37" fmla="*/ 764284 h 1414877"/>
                  <a:gd name="connsiteX38" fmla="*/ 953355 w 1677239"/>
                  <a:gd name="connsiteY38" fmla="*/ 661213 h 1414877"/>
                  <a:gd name="connsiteX39" fmla="*/ 1374695 w 1677239"/>
                  <a:gd name="connsiteY39" fmla="*/ 329826 h 1414877"/>
                  <a:gd name="connsiteX40" fmla="*/ 1594892 w 1677239"/>
                  <a:gd name="connsiteY40" fmla="*/ 135241 h 1414877"/>
                  <a:gd name="connsiteX41" fmla="*/ 1678285 w 1677239"/>
                  <a:gd name="connsiteY41" fmla="*/ 24362 h 1414877"/>
                  <a:gd name="connsiteX42" fmla="*/ 1656422 w 1677239"/>
                  <a:gd name="connsiteY42" fmla="*/ 0 h 1414877"/>
                  <a:gd name="connsiteX43" fmla="*/ 341491 w 1677239"/>
                  <a:gd name="connsiteY43" fmla="*/ 827063 h 1414877"/>
                  <a:gd name="connsiteX44" fmla="*/ 341178 w 1677239"/>
                  <a:gd name="connsiteY44" fmla="*/ 826751 h 1414877"/>
                  <a:gd name="connsiteX45" fmla="*/ 341491 w 1677239"/>
                  <a:gd name="connsiteY45" fmla="*/ 827063 h 1414877"/>
                  <a:gd name="connsiteX46" fmla="*/ 341491 w 1677239"/>
                  <a:gd name="connsiteY46" fmla="*/ 827063 h 141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7239" h="1414877">
                    <a:moveTo>
                      <a:pt x="1656422" y="0"/>
                    </a:moveTo>
                    <a:cubicBezTo>
                      <a:pt x="1654860" y="0"/>
                      <a:pt x="1650487" y="312"/>
                      <a:pt x="1648926" y="937"/>
                    </a:cubicBezTo>
                    <a:cubicBezTo>
                      <a:pt x="1629873" y="10307"/>
                      <a:pt x="1601138" y="45601"/>
                      <a:pt x="1578338" y="71212"/>
                    </a:cubicBezTo>
                    <a:cubicBezTo>
                      <a:pt x="1546480" y="107131"/>
                      <a:pt x="1517745" y="137740"/>
                      <a:pt x="1485574" y="173346"/>
                    </a:cubicBezTo>
                    <a:cubicBezTo>
                      <a:pt x="1419359" y="246745"/>
                      <a:pt x="1321598" y="307650"/>
                      <a:pt x="1222276" y="370429"/>
                    </a:cubicBezTo>
                    <a:cubicBezTo>
                      <a:pt x="1157622" y="411345"/>
                      <a:pt x="1078602" y="472563"/>
                      <a:pt x="1019570" y="521287"/>
                    </a:cubicBezTo>
                    <a:cubicBezTo>
                      <a:pt x="974906" y="558143"/>
                      <a:pt x="929930" y="598122"/>
                      <a:pt x="882143" y="632479"/>
                    </a:cubicBezTo>
                    <a:cubicBezTo>
                      <a:pt x="856844" y="650594"/>
                      <a:pt x="830608" y="667148"/>
                      <a:pt x="802810" y="681515"/>
                    </a:cubicBezTo>
                    <a:cubicBezTo>
                      <a:pt x="769390" y="698694"/>
                      <a:pt x="750650" y="697444"/>
                      <a:pt x="714106" y="689948"/>
                    </a:cubicBezTo>
                    <a:cubicBezTo>
                      <a:pt x="588548" y="664024"/>
                      <a:pt x="462052" y="642161"/>
                      <a:pt x="335556" y="620922"/>
                    </a:cubicBezTo>
                    <a:cubicBezTo>
                      <a:pt x="272465" y="610303"/>
                      <a:pt x="208748" y="600933"/>
                      <a:pt x="145969" y="588439"/>
                    </a:cubicBezTo>
                    <a:cubicBezTo>
                      <a:pt x="91310" y="577508"/>
                      <a:pt x="211559" y="456634"/>
                      <a:pt x="237483" y="446952"/>
                    </a:cubicBezTo>
                    <a:cubicBezTo>
                      <a:pt x="265593" y="436644"/>
                      <a:pt x="296514" y="438518"/>
                      <a:pt x="325874" y="440705"/>
                    </a:cubicBezTo>
                    <a:cubicBezTo>
                      <a:pt x="356171" y="442891"/>
                      <a:pt x="385842" y="442579"/>
                      <a:pt x="415514" y="446014"/>
                    </a:cubicBezTo>
                    <a:cubicBezTo>
                      <a:pt x="507028" y="456322"/>
                      <a:pt x="594795" y="464130"/>
                      <a:pt x="689432" y="476623"/>
                    </a:cubicBezTo>
                    <a:cubicBezTo>
                      <a:pt x="713794" y="479747"/>
                      <a:pt x="740030" y="469752"/>
                      <a:pt x="747214" y="457259"/>
                    </a:cubicBezTo>
                    <a:cubicBezTo>
                      <a:pt x="752836" y="442579"/>
                      <a:pt x="764080" y="416967"/>
                      <a:pt x="756584" y="411033"/>
                    </a:cubicBezTo>
                    <a:cubicBezTo>
                      <a:pt x="745028" y="401663"/>
                      <a:pt x="732534" y="402600"/>
                      <a:pt x="651327" y="394479"/>
                    </a:cubicBezTo>
                    <a:cubicBezTo>
                      <a:pt x="589172" y="388232"/>
                      <a:pt x="384905" y="366057"/>
                      <a:pt x="314942" y="363870"/>
                    </a:cubicBezTo>
                    <a:cubicBezTo>
                      <a:pt x="261533" y="361996"/>
                      <a:pt x="222803" y="353563"/>
                      <a:pt x="157838" y="382923"/>
                    </a:cubicBezTo>
                    <a:cubicBezTo>
                      <a:pt x="119108" y="400414"/>
                      <a:pt x="90998" y="434771"/>
                      <a:pt x="65699" y="467253"/>
                    </a:cubicBezTo>
                    <a:cubicBezTo>
                      <a:pt x="40087" y="500361"/>
                      <a:pt x="5418" y="537216"/>
                      <a:pt x="733" y="580631"/>
                    </a:cubicBezTo>
                    <a:cubicBezTo>
                      <a:pt x="-4889" y="633728"/>
                      <a:pt x="22597" y="659964"/>
                      <a:pt x="56641" y="694321"/>
                    </a:cubicBezTo>
                    <a:cubicBezTo>
                      <a:pt x="87875" y="725554"/>
                      <a:pt x="121294" y="754289"/>
                      <a:pt x="154090" y="784273"/>
                    </a:cubicBezTo>
                    <a:cubicBezTo>
                      <a:pt x="173454" y="802077"/>
                      <a:pt x="166583" y="802701"/>
                      <a:pt x="197192" y="811447"/>
                    </a:cubicBezTo>
                    <a:cubicBezTo>
                      <a:pt x="215307" y="816444"/>
                      <a:pt x="234047" y="818943"/>
                      <a:pt x="252163" y="823315"/>
                    </a:cubicBezTo>
                    <a:cubicBezTo>
                      <a:pt x="342428" y="845803"/>
                      <a:pt x="433005" y="868292"/>
                      <a:pt x="523270" y="892029"/>
                    </a:cubicBezTo>
                    <a:cubicBezTo>
                      <a:pt x="560125" y="901711"/>
                      <a:pt x="553879" y="901087"/>
                      <a:pt x="575117" y="935756"/>
                    </a:cubicBezTo>
                    <a:cubicBezTo>
                      <a:pt x="586986" y="954808"/>
                      <a:pt x="609787" y="975110"/>
                      <a:pt x="583238" y="987604"/>
                    </a:cubicBezTo>
                    <a:cubicBezTo>
                      <a:pt x="519834" y="1017588"/>
                      <a:pt x="184699" y="1177191"/>
                      <a:pt x="73195" y="1232162"/>
                    </a:cubicBezTo>
                    <a:cubicBezTo>
                      <a:pt x="51644" y="1242781"/>
                      <a:pt x="57266" y="1249965"/>
                      <a:pt x="67885" y="1263083"/>
                    </a:cubicBezTo>
                    <a:cubicBezTo>
                      <a:pt x="100993" y="1304624"/>
                      <a:pt x="131289" y="1346789"/>
                      <a:pt x="160649" y="1388954"/>
                    </a:cubicBezTo>
                    <a:cubicBezTo>
                      <a:pt x="180326" y="1417377"/>
                      <a:pt x="181888" y="1422374"/>
                      <a:pt x="208436" y="1409881"/>
                    </a:cubicBezTo>
                    <a:cubicBezTo>
                      <a:pt x="238108" y="1395826"/>
                      <a:pt x="649453" y="1213110"/>
                      <a:pt x="754398" y="1168133"/>
                    </a:cubicBezTo>
                    <a:cubicBezTo>
                      <a:pt x="785944" y="1154703"/>
                      <a:pt x="795001" y="1166884"/>
                      <a:pt x="815928" y="1170320"/>
                    </a:cubicBezTo>
                    <a:cubicBezTo>
                      <a:pt x="833731" y="1173131"/>
                      <a:pt x="849660" y="1153141"/>
                      <a:pt x="870899" y="1131903"/>
                    </a:cubicBezTo>
                    <a:cubicBezTo>
                      <a:pt x="912127" y="1090674"/>
                      <a:pt x="931492" y="1084428"/>
                      <a:pt x="920560" y="1052882"/>
                    </a:cubicBezTo>
                    <a:cubicBezTo>
                      <a:pt x="905256" y="1008530"/>
                      <a:pt x="859030" y="816132"/>
                      <a:pt x="850597" y="764284"/>
                    </a:cubicBezTo>
                    <a:cubicBezTo>
                      <a:pt x="881518" y="736174"/>
                      <a:pt x="924933" y="694946"/>
                      <a:pt x="953355" y="661213"/>
                    </a:cubicBezTo>
                    <a:cubicBezTo>
                      <a:pt x="1072043" y="519413"/>
                      <a:pt x="1226961" y="424776"/>
                      <a:pt x="1374695" y="329826"/>
                    </a:cubicBezTo>
                    <a:cubicBezTo>
                      <a:pt x="1471519" y="267671"/>
                      <a:pt x="1514622" y="228942"/>
                      <a:pt x="1594892" y="135241"/>
                    </a:cubicBezTo>
                    <a:cubicBezTo>
                      <a:pt x="1612070" y="115252"/>
                      <a:pt x="1679222" y="51848"/>
                      <a:pt x="1678285" y="24362"/>
                    </a:cubicBezTo>
                    <a:cubicBezTo>
                      <a:pt x="1678285" y="10619"/>
                      <a:pt x="1671726" y="5622"/>
                      <a:pt x="1656422" y="0"/>
                    </a:cubicBezTo>
                    <a:close/>
                    <a:moveTo>
                      <a:pt x="341491" y="827063"/>
                    </a:moveTo>
                    <a:cubicBezTo>
                      <a:pt x="341491" y="827063"/>
                      <a:pt x="341491" y="826751"/>
                      <a:pt x="341178" y="826751"/>
                    </a:cubicBezTo>
                    <a:cubicBezTo>
                      <a:pt x="341491" y="826751"/>
                      <a:pt x="341491" y="826751"/>
                      <a:pt x="341491" y="827063"/>
                    </a:cubicBezTo>
                    <a:cubicBezTo>
                      <a:pt x="341803" y="826751"/>
                      <a:pt x="341491" y="826751"/>
                      <a:pt x="341491" y="827063"/>
                    </a:cubicBezTo>
                    <a:close/>
                  </a:path>
                </a:pathLst>
              </a:custGeom>
              <a:solidFill>
                <a:schemeClr val="accent1"/>
              </a:solidFill>
              <a:ln w="312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0A74A486-0A86-22B7-5874-11F0995C229B}"/>
                  </a:ext>
                </a:extLst>
              </p:cNvPr>
              <p:cNvSpPr/>
              <p:nvPr/>
            </p:nvSpPr>
            <p:spPr>
              <a:xfrm>
                <a:off x="9691014" y="4548076"/>
                <a:ext cx="82306" cy="82306"/>
              </a:xfrm>
              <a:custGeom>
                <a:avLst/>
                <a:gdLst>
                  <a:gd name="connsiteX0" fmla="*/ 45601 w 43726"/>
                  <a:gd name="connsiteY0" fmla="*/ 22800 h 43726"/>
                  <a:gd name="connsiteX1" fmla="*/ 22801 w 43726"/>
                  <a:gd name="connsiteY1" fmla="*/ 45601 h 43726"/>
                  <a:gd name="connsiteX2" fmla="*/ 0 w 43726"/>
                  <a:gd name="connsiteY2" fmla="*/ 22800 h 43726"/>
                  <a:gd name="connsiteX3" fmla="*/ 22801 w 43726"/>
                  <a:gd name="connsiteY3" fmla="*/ 0 h 43726"/>
                  <a:gd name="connsiteX4" fmla="*/ 45601 w 43726"/>
                  <a:gd name="connsiteY4" fmla="*/ 22800 h 4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6" h="43726">
                    <a:moveTo>
                      <a:pt x="45601" y="22800"/>
                    </a:moveTo>
                    <a:cubicBezTo>
                      <a:pt x="45601" y="35393"/>
                      <a:pt x="35393" y="45601"/>
                      <a:pt x="22801" y="45601"/>
                    </a:cubicBezTo>
                    <a:cubicBezTo>
                      <a:pt x="10208" y="45601"/>
                      <a:pt x="0" y="35393"/>
                      <a:pt x="0" y="22800"/>
                    </a:cubicBezTo>
                    <a:cubicBezTo>
                      <a:pt x="0" y="10208"/>
                      <a:pt x="10208" y="0"/>
                      <a:pt x="22801" y="0"/>
                    </a:cubicBezTo>
                    <a:cubicBezTo>
                      <a:pt x="35393" y="0"/>
                      <a:pt x="45601" y="10208"/>
                      <a:pt x="45601" y="22800"/>
                    </a:cubicBezTo>
                    <a:close/>
                  </a:path>
                </a:pathLst>
              </a:custGeom>
              <a:solidFill>
                <a:schemeClr val="accent1">
                  <a:lumMod val="75000"/>
                </a:schemeClr>
              </a:solidFill>
              <a:ln w="3122"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699B832A-E449-84CB-3CE6-68D54C491918}"/>
                  </a:ext>
                </a:extLst>
              </p:cNvPr>
              <p:cNvSpPr/>
              <p:nvPr/>
            </p:nvSpPr>
            <p:spPr>
              <a:xfrm>
                <a:off x="6110127" y="5411239"/>
                <a:ext cx="5026529" cy="846574"/>
              </a:xfrm>
              <a:custGeom>
                <a:avLst/>
                <a:gdLst>
                  <a:gd name="connsiteX0" fmla="*/ 2629862 w 2670465"/>
                  <a:gd name="connsiteY0" fmla="*/ 316951 h 449762"/>
                  <a:gd name="connsiteX1" fmla="*/ 1349912 w 2670465"/>
                  <a:gd name="connsiteY1" fmla="*/ 316951 h 449762"/>
                  <a:gd name="connsiteX2" fmla="*/ 1130966 w 2670465"/>
                  <a:gd name="connsiteY2" fmla="*/ 18046 h 449762"/>
                  <a:gd name="connsiteX3" fmla="*/ 1110664 w 2670465"/>
                  <a:gd name="connsiteY3" fmla="*/ 1492 h 449762"/>
                  <a:gd name="connsiteX4" fmla="*/ 1057879 w 2670465"/>
                  <a:gd name="connsiteY4" fmla="*/ 4303 h 449762"/>
                  <a:gd name="connsiteX5" fmla="*/ 495988 w 2670465"/>
                  <a:gd name="connsiteY5" fmla="*/ 142355 h 449762"/>
                  <a:gd name="connsiteX6" fmla="*/ 462256 w 2670465"/>
                  <a:gd name="connsiteY6" fmla="*/ 163907 h 449762"/>
                  <a:gd name="connsiteX7" fmla="*/ 430398 w 2670465"/>
                  <a:gd name="connsiteY7" fmla="*/ 316951 h 449762"/>
                  <a:gd name="connsiteX8" fmla="*/ 42790 w 2670465"/>
                  <a:gd name="connsiteY8" fmla="*/ 316951 h 449762"/>
                  <a:gd name="connsiteX9" fmla="*/ 0 w 2670465"/>
                  <a:gd name="connsiteY9" fmla="*/ 359741 h 449762"/>
                  <a:gd name="connsiteX10" fmla="*/ 0 w 2670465"/>
                  <a:gd name="connsiteY10" fmla="*/ 407528 h 449762"/>
                  <a:gd name="connsiteX11" fmla="*/ 42790 w 2670465"/>
                  <a:gd name="connsiteY11" fmla="*/ 450318 h 449762"/>
                  <a:gd name="connsiteX12" fmla="*/ 2629862 w 2670465"/>
                  <a:gd name="connsiteY12" fmla="*/ 450318 h 449762"/>
                  <a:gd name="connsiteX13" fmla="*/ 2672652 w 2670465"/>
                  <a:gd name="connsiteY13" fmla="*/ 407528 h 449762"/>
                  <a:gd name="connsiteX14" fmla="*/ 2672652 w 2670465"/>
                  <a:gd name="connsiteY14" fmla="*/ 359741 h 449762"/>
                  <a:gd name="connsiteX15" fmla="*/ 2629862 w 2670465"/>
                  <a:gd name="connsiteY15" fmla="*/ 316951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0465" h="449762">
                    <a:moveTo>
                      <a:pt x="2629862" y="316951"/>
                    </a:moveTo>
                    <a:lnTo>
                      <a:pt x="1349912" y="316951"/>
                    </a:lnTo>
                    <a:cubicBezTo>
                      <a:pt x="1291193" y="216691"/>
                      <a:pt x="1208737" y="104250"/>
                      <a:pt x="1130966" y="18046"/>
                    </a:cubicBezTo>
                    <a:cubicBezTo>
                      <a:pt x="1125031" y="11487"/>
                      <a:pt x="1119721" y="4303"/>
                      <a:pt x="1110664" y="1492"/>
                    </a:cubicBezTo>
                    <a:cubicBezTo>
                      <a:pt x="1092861" y="-1631"/>
                      <a:pt x="1079743" y="555"/>
                      <a:pt x="1057879" y="4303"/>
                    </a:cubicBezTo>
                    <a:cubicBezTo>
                      <a:pt x="999472" y="12736"/>
                      <a:pt x="533468" y="127051"/>
                      <a:pt x="495988" y="142355"/>
                    </a:cubicBezTo>
                    <a:cubicBezTo>
                      <a:pt x="484432" y="147040"/>
                      <a:pt x="466004" y="149851"/>
                      <a:pt x="462256" y="163907"/>
                    </a:cubicBezTo>
                    <a:cubicBezTo>
                      <a:pt x="459757" y="176712"/>
                      <a:pt x="444141" y="248862"/>
                      <a:pt x="430398" y="316951"/>
                    </a:cubicBezTo>
                    <a:lnTo>
                      <a:pt x="42790" y="316951"/>
                    </a:lnTo>
                    <a:cubicBezTo>
                      <a:pt x="19365" y="316951"/>
                      <a:pt x="0" y="336315"/>
                      <a:pt x="0" y="359741"/>
                    </a:cubicBezTo>
                    <a:lnTo>
                      <a:pt x="0" y="407528"/>
                    </a:lnTo>
                    <a:cubicBezTo>
                      <a:pt x="0" y="430953"/>
                      <a:pt x="19365" y="450318"/>
                      <a:pt x="42790" y="450318"/>
                    </a:cubicBezTo>
                    <a:lnTo>
                      <a:pt x="2629862" y="450318"/>
                    </a:lnTo>
                    <a:cubicBezTo>
                      <a:pt x="2653287" y="450318"/>
                      <a:pt x="2672652" y="430953"/>
                      <a:pt x="2672652" y="407528"/>
                    </a:cubicBezTo>
                    <a:lnTo>
                      <a:pt x="2672652" y="359741"/>
                    </a:lnTo>
                    <a:cubicBezTo>
                      <a:pt x="2672339" y="336315"/>
                      <a:pt x="2653287" y="316951"/>
                      <a:pt x="2629862" y="316951"/>
                    </a:cubicBezTo>
                    <a:close/>
                  </a:path>
                </a:pathLst>
              </a:custGeom>
              <a:solidFill>
                <a:schemeClr val="accent1"/>
              </a:solidFill>
              <a:ln w="312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89902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40" name="Rectangle 9239">
            <a:extLst>
              <a:ext uri="{FF2B5EF4-FFF2-40B4-BE49-F238E27FC236}">
                <a16:creationId xmlns:a16="http://schemas.microsoft.com/office/drawing/2014/main" xmlns=""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5419959" y="375234"/>
            <a:ext cx="6598605" cy="1783080"/>
          </a:xfrm>
        </p:spPr>
        <p:txBody>
          <a:bodyPr vert="horz" lIns="91440" tIns="45720" rIns="91440" bIns="45720" rtlCol="0" anchor="b">
            <a:normAutofit/>
          </a:bodyPr>
          <a:lstStyle/>
          <a:p>
            <a:r>
              <a:rPr lang="en-US" altLang="en-US" sz="4000" dirty="0"/>
              <a:t>CÔNG TÁC </a:t>
            </a:r>
            <a:br>
              <a:rPr lang="en-US" altLang="en-US" sz="4000" dirty="0"/>
            </a:br>
            <a:r>
              <a:rPr lang="en-US" altLang="en-US" sz="4000" dirty="0"/>
              <a:t>NHA HỌC ĐƯỜNG </a:t>
            </a:r>
            <a:br>
              <a:rPr lang="en-US" altLang="en-US" sz="4000" dirty="0"/>
            </a:br>
            <a:r>
              <a:rPr lang="en-US" altLang="en-US" sz="4000" dirty="0"/>
              <a:t>HIỆN NAY</a:t>
            </a:r>
            <a:endParaRPr lang="en-US" altLang="en-US" sz="4000" b="1" dirty="0"/>
          </a:p>
        </p:txBody>
      </p:sp>
      <p:sp>
        <p:nvSpPr>
          <p:cNvPr id="9242" name="sketchy line">
            <a:extLst>
              <a:ext uri="{FF2B5EF4-FFF2-40B4-BE49-F238E27FC236}">
                <a16:creationId xmlns:a16="http://schemas.microsoft.com/office/drawing/2014/main" xmlns=""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ext Box 3"/>
          <p:cNvSpPr txBox="1">
            <a:spLocks noChangeArrowheads="1"/>
          </p:cNvSpPr>
          <p:nvPr/>
        </p:nvSpPr>
        <p:spPr bwMode="auto">
          <a:xfrm>
            <a:off x="5297762" y="2706624"/>
            <a:ext cx="6251110" cy="34838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marL="381000" indent="-381000" algn="l">
              <a:tabLst>
                <a:tab pos="381000" algn="l"/>
              </a:tabLst>
              <a:defRPr sz="2400">
                <a:solidFill>
                  <a:schemeClr val="tx1"/>
                </a:solidFill>
                <a:latin typeface="Times New Roman" charset="0"/>
              </a:defRPr>
            </a:lvl1pPr>
            <a:lvl2pPr marL="571500" algn="l">
              <a:tabLst>
                <a:tab pos="381000" algn="l"/>
              </a:tabLst>
              <a:defRPr sz="2400">
                <a:solidFill>
                  <a:schemeClr val="tx1"/>
                </a:solidFill>
                <a:latin typeface="Times New Roman" charset="0"/>
              </a:defRPr>
            </a:lvl2pPr>
            <a:lvl3pPr algn="l">
              <a:tabLst>
                <a:tab pos="381000" algn="l"/>
              </a:tabLst>
              <a:defRPr sz="2400">
                <a:solidFill>
                  <a:schemeClr val="tx1"/>
                </a:solidFill>
                <a:latin typeface="Times New Roman" charset="0"/>
              </a:defRPr>
            </a:lvl3pPr>
            <a:lvl4pPr algn="l">
              <a:tabLst>
                <a:tab pos="381000" algn="l"/>
              </a:tabLst>
              <a:defRPr sz="2400">
                <a:solidFill>
                  <a:schemeClr val="tx1"/>
                </a:solidFill>
                <a:latin typeface="Times New Roman" charset="0"/>
              </a:defRPr>
            </a:lvl4pPr>
            <a:lvl5pPr algn="l">
              <a:tabLst>
                <a:tab pos="381000" algn="l"/>
              </a:tabLst>
              <a:defRPr sz="2400">
                <a:solidFill>
                  <a:schemeClr val="tx1"/>
                </a:solidFill>
                <a:latin typeface="Times New Roman" charset="0"/>
              </a:defRPr>
            </a:lvl5pPr>
            <a:lvl6pPr eaLnBrk="0" fontAlgn="base" hangingPunct="0">
              <a:spcBef>
                <a:spcPct val="0"/>
              </a:spcBef>
              <a:spcAft>
                <a:spcPct val="0"/>
              </a:spcAft>
              <a:tabLst>
                <a:tab pos="381000" algn="l"/>
              </a:tabLst>
              <a:defRPr sz="2400">
                <a:solidFill>
                  <a:schemeClr val="tx1"/>
                </a:solidFill>
                <a:latin typeface="Times New Roman" charset="0"/>
              </a:defRPr>
            </a:lvl6pPr>
            <a:lvl7pPr eaLnBrk="0" fontAlgn="base" hangingPunct="0">
              <a:spcBef>
                <a:spcPct val="0"/>
              </a:spcBef>
              <a:spcAft>
                <a:spcPct val="0"/>
              </a:spcAft>
              <a:tabLst>
                <a:tab pos="381000" algn="l"/>
              </a:tabLst>
              <a:defRPr sz="2400">
                <a:solidFill>
                  <a:schemeClr val="tx1"/>
                </a:solidFill>
                <a:latin typeface="Times New Roman" charset="0"/>
              </a:defRPr>
            </a:lvl7pPr>
            <a:lvl8pPr eaLnBrk="0" fontAlgn="base" hangingPunct="0">
              <a:spcBef>
                <a:spcPct val="0"/>
              </a:spcBef>
              <a:spcAft>
                <a:spcPct val="0"/>
              </a:spcAft>
              <a:tabLst>
                <a:tab pos="381000" algn="l"/>
              </a:tabLst>
              <a:defRPr sz="2400">
                <a:solidFill>
                  <a:schemeClr val="tx1"/>
                </a:solidFill>
                <a:latin typeface="Times New Roman" charset="0"/>
              </a:defRPr>
            </a:lvl8pPr>
            <a:lvl9pPr eaLnBrk="0" fontAlgn="base" hangingPunct="0">
              <a:spcBef>
                <a:spcPct val="0"/>
              </a:spcBef>
              <a:spcAft>
                <a:spcPct val="0"/>
              </a:spcAft>
              <a:tabLst>
                <a:tab pos="381000" algn="l"/>
              </a:tabLst>
              <a:defRPr sz="2400">
                <a:solidFill>
                  <a:schemeClr val="tx1"/>
                </a:solidFill>
                <a:latin typeface="Times New Roman" charset="0"/>
              </a:defRPr>
            </a:lvl9pPr>
          </a:lstStyle>
          <a:p>
            <a:pPr marL="285750" indent="-285750">
              <a:spcBef>
                <a:spcPct val="50000"/>
              </a:spcBef>
              <a:buFont typeface="Wingdings" panose="05000000000000000000" pitchFamily="2" charset="2"/>
              <a:buChar char="v"/>
            </a:pPr>
            <a:r>
              <a:rPr lang="vi-VN" altLang="en-US" sz="1700" b="1" dirty="0">
                <a:latin typeface="+mj-lt"/>
              </a:rPr>
              <a:t>Để thực hiện tốt nội dung «</a:t>
            </a:r>
            <a:r>
              <a:rPr lang="vi-VN" sz="1700" b="1" dirty="0">
                <a:latin typeface="+mj-lt"/>
              </a:rPr>
              <a:t>Chải răng với kem fluor hàng ngày» các trường bán trú phải đảm bảo:</a:t>
            </a:r>
          </a:p>
          <a:p>
            <a:pPr marL="476250" lvl="1" indent="-285750">
              <a:spcBef>
                <a:spcPct val="50000"/>
              </a:spcBef>
              <a:buFont typeface="Arial" panose="020B0604020202020204" pitchFamily="34" charset="0"/>
              <a:buChar char="•"/>
            </a:pPr>
            <a:r>
              <a:rPr lang="vi-VN" sz="1700" dirty="0">
                <a:latin typeface="+mj-lt"/>
              </a:rPr>
              <a:t>100% học sinh thực hiện việc chải răng với kem flour hàng ngày tại trường.</a:t>
            </a:r>
          </a:p>
          <a:p>
            <a:pPr marL="533400" lvl="1" indent="-342900">
              <a:spcBef>
                <a:spcPct val="50000"/>
              </a:spcBef>
              <a:buFont typeface="Arial" panose="020B0604020202020204" pitchFamily="34" charset="0"/>
              <a:buChar char="•"/>
            </a:pPr>
            <a:r>
              <a:rPr lang="vi-VN" altLang="en-US" sz="1700" dirty="0">
                <a:latin typeface="+mj-lt"/>
              </a:rPr>
              <a:t>Có giá treo bàn chải.</a:t>
            </a:r>
          </a:p>
          <a:p>
            <a:pPr marL="533400" lvl="1" indent="-342900">
              <a:spcBef>
                <a:spcPct val="50000"/>
              </a:spcBef>
              <a:buFont typeface="Arial" panose="020B0604020202020204" pitchFamily="34" charset="0"/>
              <a:buChar char="•"/>
            </a:pPr>
            <a:r>
              <a:rPr lang="vi-VN" altLang="en-US" sz="1700" dirty="0">
                <a:latin typeface="+mj-lt"/>
              </a:rPr>
              <a:t>Chọn đúng kích cỡ bàn chải với lứa tuổi, không có bàn chải t</a:t>
            </a:r>
            <a:r>
              <a:rPr lang="en-US" altLang="en-US" sz="1700" dirty="0" err="1">
                <a:latin typeface="+mj-lt"/>
              </a:rPr>
              <a:t>òe</a:t>
            </a:r>
            <a:r>
              <a:rPr lang="en-US" altLang="en-US" sz="1700" dirty="0">
                <a:latin typeface="+mj-lt"/>
              </a:rPr>
              <a:t> </a:t>
            </a:r>
            <a:r>
              <a:rPr lang="en-US" altLang="en-US" sz="1700" dirty="0" err="1">
                <a:latin typeface="+mj-lt"/>
              </a:rPr>
              <a:t>đầu</a:t>
            </a:r>
            <a:r>
              <a:rPr lang="en-US" altLang="en-US" sz="1700" dirty="0">
                <a:latin typeface="+mj-lt"/>
              </a:rPr>
              <a:t>.</a:t>
            </a:r>
            <a:endParaRPr lang="vi-VN" altLang="en-US" sz="1700" dirty="0">
              <a:latin typeface="+mj-lt"/>
            </a:endParaRPr>
          </a:p>
          <a:p>
            <a:pPr marL="533400" lvl="1" indent="-342900">
              <a:spcBef>
                <a:spcPct val="50000"/>
              </a:spcBef>
              <a:buFont typeface="Arial" panose="020B0604020202020204" pitchFamily="34" charset="0"/>
              <a:buChar char="•"/>
            </a:pPr>
            <a:r>
              <a:rPr lang="vi-VN" altLang="en-US" sz="1700" dirty="0">
                <a:latin typeface="+mj-lt"/>
              </a:rPr>
              <a:t>Khu vực chải răng phải sạch thoáng, đủ số bồn chải răng.</a:t>
            </a:r>
          </a:p>
          <a:p>
            <a:pPr marL="476250" lvl="1" indent="-285750">
              <a:spcBef>
                <a:spcPct val="50000"/>
              </a:spcBef>
              <a:buFont typeface="Arial" panose="020B0604020202020204" pitchFamily="34" charset="0"/>
              <a:buChar char="•"/>
            </a:pPr>
            <a:r>
              <a:rPr lang="vi-VN" altLang="en-US" sz="1700" dirty="0">
                <a:latin typeface="+mj-lt"/>
              </a:rPr>
              <a:t>Nhân viên Y tế trường học phải kiểm tra thường xuyên, định kỳ việc thực hiện chải răng với kem fluor hàng ngày.</a:t>
            </a:r>
          </a:p>
        </p:txBody>
      </p:sp>
      <p:grpSp>
        <p:nvGrpSpPr>
          <p:cNvPr id="2" name="Graphic 57">
            <a:extLst>
              <a:ext uri="{FF2B5EF4-FFF2-40B4-BE49-F238E27FC236}">
                <a16:creationId xmlns:a16="http://schemas.microsoft.com/office/drawing/2014/main" xmlns="" id="{65F70010-D625-5BE6-6C17-3D06F0A28806}"/>
              </a:ext>
            </a:extLst>
          </p:cNvPr>
          <p:cNvGrpSpPr/>
          <p:nvPr/>
        </p:nvGrpSpPr>
        <p:grpSpPr>
          <a:xfrm>
            <a:off x="736733" y="2037939"/>
            <a:ext cx="973838" cy="4327770"/>
            <a:chOff x="1579977" y="960685"/>
            <a:chExt cx="1250472" cy="5467034"/>
          </a:xfrm>
        </p:grpSpPr>
        <p:sp>
          <p:nvSpPr>
            <p:cNvPr id="3" name="Graphic 57">
              <a:extLst>
                <a:ext uri="{FF2B5EF4-FFF2-40B4-BE49-F238E27FC236}">
                  <a16:creationId xmlns:a16="http://schemas.microsoft.com/office/drawing/2014/main" xmlns="" id="{B2C7ADCC-395C-CDEA-6686-61FF43B24A88}"/>
                </a:ext>
              </a:extLst>
            </p:cNvPr>
            <p:cNvSpPr/>
            <p:nvPr/>
          </p:nvSpPr>
          <p:spPr>
            <a:xfrm>
              <a:off x="1650424" y="6027559"/>
              <a:ext cx="798348" cy="400160"/>
            </a:xfrm>
            <a:custGeom>
              <a:avLst/>
              <a:gdLst>
                <a:gd name="connsiteX0" fmla="*/ 27131 w 798348"/>
                <a:gd name="connsiteY0" fmla="*/ 76873 h 400160"/>
                <a:gd name="connsiteX1" fmla="*/ 76624 w 798348"/>
                <a:gd name="connsiteY1" fmla="*/ 133224 h 400160"/>
                <a:gd name="connsiteX2" fmla="*/ 105540 w 798348"/>
                <a:gd name="connsiteY2" fmla="*/ 137010 h 400160"/>
                <a:gd name="connsiteX3" fmla="*/ 464060 w 798348"/>
                <a:gd name="connsiteY3" fmla="*/ 0 h 400160"/>
                <a:gd name="connsiteX4" fmla="*/ 591961 w 798348"/>
                <a:gd name="connsiteY4" fmla="*/ 131688 h 400160"/>
                <a:gd name="connsiteX5" fmla="*/ 706145 w 798348"/>
                <a:gd name="connsiteY5" fmla="*/ 175089 h 400160"/>
                <a:gd name="connsiteX6" fmla="*/ 761729 w 798348"/>
                <a:gd name="connsiteY6" fmla="*/ 203238 h 400160"/>
                <a:gd name="connsiteX7" fmla="*/ 777696 w 798348"/>
                <a:gd name="connsiteY7" fmla="*/ 318190 h 400160"/>
                <a:gd name="connsiteX8" fmla="*/ 652867 w 798348"/>
                <a:gd name="connsiteY8" fmla="*/ 387491 h 400160"/>
                <a:gd name="connsiteX9" fmla="*/ 496817 w 798348"/>
                <a:gd name="connsiteY9" fmla="*/ 392813 h 400160"/>
                <a:gd name="connsiteX10" fmla="*/ 343785 w 798348"/>
                <a:gd name="connsiteY10" fmla="*/ 339535 h 400160"/>
                <a:gd name="connsiteX11" fmla="*/ 203702 w 798348"/>
                <a:gd name="connsiteY11" fmla="*/ 283183 h 400160"/>
                <a:gd name="connsiteX12" fmla="*/ 148887 w 798348"/>
                <a:gd name="connsiteY12" fmla="*/ 269466 h 400160"/>
                <a:gd name="connsiteX13" fmla="*/ 77337 w 798348"/>
                <a:gd name="connsiteY13" fmla="*/ 249658 h 400160"/>
                <a:gd name="connsiteX14" fmla="*/ 46884 w 798348"/>
                <a:gd name="connsiteY14" fmla="*/ 238245 h 400160"/>
                <a:gd name="connsiteX15" fmla="*/ 1946 w 798348"/>
                <a:gd name="connsiteY15" fmla="*/ 152977 h 400160"/>
                <a:gd name="connsiteX16" fmla="*/ 27131 w 798348"/>
                <a:gd name="connsiteY16" fmla="*/ 76873 h 400160"/>
                <a:gd name="connsiteX17" fmla="*/ 27131 w 798348"/>
                <a:gd name="connsiteY17" fmla="*/ 76873 h 40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8348" h="400160">
                  <a:moveTo>
                    <a:pt x="27131" y="76873"/>
                  </a:moveTo>
                  <a:cubicBezTo>
                    <a:pt x="45403" y="92840"/>
                    <a:pt x="55280" y="121043"/>
                    <a:pt x="76624" y="133224"/>
                  </a:cubicBezTo>
                  <a:cubicBezTo>
                    <a:pt x="86500" y="139314"/>
                    <a:pt x="94896" y="140851"/>
                    <a:pt x="105540" y="137010"/>
                  </a:cubicBezTo>
                  <a:cubicBezTo>
                    <a:pt x="225047" y="91358"/>
                    <a:pt x="344553" y="45652"/>
                    <a:pt x="464060" y="0"/>
                  </a:cubicBezTo>
                  <a:cubicBezTo>
                    <a:pt x="483100" y="66996"/>
                    <a:pt x="528751" y="107325"/>
                    <a:pt x="591961" y="131688"/>
                  </a:cubicBezTo>
                  <a:cubicBezTo>
                    <a:pt x="630041" y="146173"/>
                    <a:pt x="668066" y="160604"/>
                    <a:pt x="706145" y="175089"/>
                  </a:cubicBezTo>
                  <a:cubicBezTo>
                    <a:pt x="725953" y="182716"/>
                    <a:pt x="744225" y="191825"/>
                    <a:pt x="761729" y="203238"/>
                  </a:cubicBezTo>
                  <a:cubicBezTo>
                    <a:pt x="803594" y="232922"/>
                    <a:pt x="810453" y="278574"/>
                    <a:pt x="777696" y="318190"/>
                  </a:cubicBezTo>
                  <a:cubicBezTo>
                    <a:pt x="745707" y="357751"/>
                    <a:pt x="700055" y="374541"/>
                    <a:pt x="652867" y="387491"/>
                  </a:cubicBezTo>
                  <a:cubicBezTo>
                    <a:pt x="603374" y="401208"/>
                    <a:pt x="547078" y="404994"/>
                    <a:pt x="496817" y="392813"/>
                  </a:cubicBezTo>
                  <a:cubicBezTo>
                    <a:pt x="444307" y="379864"/>
                    <a:pt x="394046" y="359342"/>
                    <a:pt x="343785" y="339535"/>
                  </a:cubicBezTo>
                  <a:cubicBezTo>
                    <a:pt x="297365" y="320495"/>
                    <a:pt x="250177" y="301455"/>
                    <a:pt x="203702" y="283183"/>
                  </a:cubicBezTo>
                  <a:cubicBezTo>
                    <a:pt x="185431" y="275556"/>
                    <a:pt x="167927" y="274788"/>
                    <a:pt x="148887" y="269466"/>
                  </a:cubicBezTo>
                  <a:cubicBezTo>
                    <a:pt x="125293" y="263375"/>
                    <a:pt x="101699" y="256516"/>
                    <a:pt x="77337" y="249658"/>
                  </a:cubicBezTo>
                  <a:cubicBezTo>
                    <a:pt x="66692" y="246585"/>
                    <a:pt x="56761" y="242799"/>
                    <a:pt x="46884" y="238245"/>
                  </a:cubicBezTo>
                  <a:cubicBezTo>
                    <a:pt x="8805" y="221509"/>
                    <a:pt x="-5626" y="194075"/>
                    <a:pt x="1946" y="152977"/>
                  </a:cubicBezTo>
                  <a:cubicBezTo>
                    <a:pt x="5842" y="130151"/>
                    <a:pt x="19559" y="98217"/>
                    <a:pt x="27131" y="76873"/>
                  </a:cubicBezTo>
                  <a:lnTo>
                    <a:pt x="27131" y="76873"/>
                  </a:lnTo>
                  <a:close/>
                </a:path>
              </a:pathLst>
            </a:custGeom>
            <a:solidFill>
              <a:srgbClr val="B9C2CD"/>
            </a:solidFill>
            <a:ln w="5473" cap="flat">
              <a:noFill/>
              <a:prstDash val="solid"/>
              <a:miter/>
            </a:ln>
          </p:spPr>
          <p:txBody>
            <a:bodyPr rtlCol="0" anchor="ctr"/>
            <a:lstStyle/>
            <a:p>
              <a:endParaRPr lang="en-US"/>
            </a:p>
          </p:txBody>
        </p:sp>
        <p:sp>
          <p:nvSpPr>
            <p:cNvPr id="4" name="Graphic 57">
              <a:extLst>
                <a:ext uri="{FF2B5EF4-FFF2-40B4-BE49-F238E27FC236}">
                  <a16:creationId xmlns:a16="http://schemas.microsoft.com/office/drawing/2014/main" xmlns="" id="{45CEB9BE-8C0E-43A9-4897-FB37BDBFA51E}"/>
                </a:ext>
              </a:extLst>
            </p:cNvPr>
            <p:cNvSpPr/>
            <p:nvPr/>
          </p:nvSpPr>
          <p:spPr>
            <a:xfrm>
              <a:off x="2019855" y="6045112"/>
              <a:ext cx="534347" cy="220050"/>
            </a:xfrm>
            <a:custGeom>
              <a:avLst/>
              <a:gdLst>
                <a:gd name="connsiteX0" fmla="*/ 2412 w 534347"/>
                <a:gd name="connsiteY0" fmla="*/ 219699 h 220050"/>
                <a:gd name="connsiteX1" fmla="*/ 6198 w 534347"/>
                <a:gd name="connsiteY1" fmla="*/ 181564 h 220050"/>
                <a:gd name="connsiteX2" fmla="*/ 35169 w 534347"/>
                <a:gd name="connsiteY2" fmla="*/ 167847 h 220050"/>
                <a:gd name="connsiteX3" fmla="*/ 125814 w 534347"/>
                <a:gd name="connsiteY3" fmla="*/ 117476 h 220050"/>
                <a:gd name="connsiteX4" fmla="*/ 230176 w 534347"/>
                <a:gd name="connsiteY4" fmla="*/ 0 h 220050"/>
                <a:gd name="connsiteX5" fmla="*/ 389408 w 534347"/>
                <a:gd name="connsiteY5" fmla="*/ 52620 h 220050"/>
                <a:gd name="connsiteX6" fmla="*/ 470177 w 534347"/>
                <a:gd name="connsiteY6" fmla="*/ 59479 h 220050"/>
                <a:gd name="connsiteX7" fmla="*/ 532619 w 534347"/>
                <a:gd name="connsiteY7" fmla="*/ 160165 h 220050"/>
                <a:gd name="connsiteX8" fmla="*/ 371850 w 534347"/>
                <a:gd name="connsiteY8" fmla="*/ 219644 h 220050"/>
                <a:gd name="connsiteX9" fmla="*/ 144854 w 534347"/>
                <a:gd name="connsiteY9" fmla="*/ 211249 h 220050"/>
                <a:gd name="connsiteX10" fmla="*/ 2412 w 534347"/>
                <a:gd name="connsiteY10" fmla="*/ 219699 h 220050"/>
                <a:gd name="connsiteX11" fmla="*/ 2412 w 534347"/>
                <a:gd name="connsiteY11" fmla="*/ 219699 h 22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347" h="220050">
                  <a:moveTo>
                    <a:pt x="2412" y="219699"/>
                  </a:moveTo>
                  <a:cubicBezTo>
                    <a:pt x="-2143" y="209767"/>
                    <a:pt x="107" y="188423"/>
                    <a:pt x="6198" y="181564"/>
                  </a:cubicBezTo>
                  <a:cubicBezTo>
                    <a:pt x="11520" y="175474"/>
                    <a:pt x="29792" y="169383"/>
                    <a:pt x="35169" y="167847"/>
                  </a:cubicBezTo>
                  <a:cubicBezTo>
                    <a:pt x="70999" y="160220"/>
                    <a:pt x="97611" y="138876"/>
                    <a:pt x="125814" y="117476"/>
                  </a:cubicBezTo>
                  <a:cubicBezTo>
                    <a:pt x="170752" y="83128"/>
                    <a:pt x="195883" y="43457"/>
                    <a:pt x="230176" y="0"/>
                  </a:cubicBezTo>
                  <a:cubicBezTo>
                    <a:pt x="280437" y="41975"/>
                    <a:pt x="325375" y="53388"/>
                    <a:pt x="389408" y="52620"/>
                  </a:cubicBezTo>
                  <a:cubicBezTo>
                    <a:pt x="416075" y="52620"/>
                    <a:pt x="443510" y="51852"/>
                    <a:pt x="470177" y="59479"/>
                  </a:cubicBezTo>
                  <a:cubicBezTo>
                    <a:pt x="513579" y="71660"/>
                    <a:pt x="541782" y="115940"/>
                    <a:pt x="532619" y="160165"/>
                  </a:cubicBezTo>
                  <a:cubicBezTo>
                    <a:pt x="518901" y="228807"/>
                    <a:pt x="424415" y="219644"/>
                    <a:pt x="371850" y="219644"/>
                  </a:cubicBezTo>
                  <a:cubicBezTo>
                    <a:pt x="296404" y="218876"/>
                    <a:pt x="220245" y="211249"/>
                    <a:pt x="144854" y="211249"/>
                  </a:cubicBezTo>
                  <a:cubicBezTo>
                    <a:pt x="96129" y="210535"/>
                    <a:pt x="52672" y="216626"/>
                    <a:pt x="2412" y="219699"/>
                  </a:cubicBezTo>
                  <a:lnTo>
                    <a:pt x="2412" y="219699"/>
                  </a:lnTo>
                  <a:close/>
                </a:path>
              </a:pathLst>
            </a:custGeom>
            <a:solidFill>
              <a:srgbClr val="B9C2CD"/>
            </a:solidFill>
            <a:ln w="5473" cap="flat">
              <a:noFill/>
              <a:prstDash val="solid"/>
              <a:miter/>
            </a:ln>
          </p:spPr>
          <p:txBody>
            <a:bodyPr rtlCol="0" anchor="ctr"/>
            <a:lstStyle/>
            <a:p>
              <a:endParaRPr lang="en-US"/>
            </a:p>
          </p:txBody>
        </p:sp>
        <p:sp>
          <p:nvSpPr>
            <p:cNvPr id="5" name="Graphic 57">
              <a:extLst>
                <a:ext uri="{FF2B5EF4-FFF2-40B4-BE49-F238E27FC236}">
                  <a16:creationId xmlns:a16="http://schemas.microsoft.com/office/drawing/2014/main" xmlns="" id="{BB4A92D9-CC32-1E2A-5ACE-D29CE6E2F882}"/>
                </a:ext>
              </a:extLst>
            </p:cNvPr>
            <p:cNvSpPr/>
            <p:nvPr/>
          </p:nvSpPr>
          <p:spPr>
            <a:xfrm>
              <a:off x="1579977" y="1732934"/>
              <a:ext cx="1250472" cy="4563994"/>
            </a:xfrm>
            <a:custGeom>
              <a:avLst/>
              <a:gdLst>
                <a:gd name="connsiteX0" fmla="*/ 488965 w 1250472"/>
                <a:gd name="connsiteY0" fmla="*/ 4460817 h 4563994"/>
                <a:gd name="connsiteX1" fmla="*/ 248799 w 1250472"/>
                <a:gd name="connsiteY1" fmla="*/ 4513821 h 4563994"/>
                <a:gd name="connsiteX2" fmla="*/ 156563 w 1250472"/>
                <a:gd name="connsiteY2" fmla="*/ 4549651 h 4563994"/>
                <a:gd name="connsiteX3" fmla="*/ 115411 w 1250472"/>
                <a:gd name="connsiteY3" fmla="*/ 4563369 h 4563994"/>
                <a:gd name="connsiteX4" fmla="*/ 55164 w 1250472"/>
                <a:gd name="connsiteY4" fmla="*/ 4504713 h 4563994"/>
                <a:gd name="connsiteX5" fmla="*/ 46769 w 1250472"/>
                <a:gd name="connsiteY5" fmla="*/ 4382847 h 4563994"/>
                <a:gd name="connsiteX6" fmla="*/ 87153 w 1250472"/>
                <a:gd name="connsiteY6" fmla="*/ 4222079 h 4563994"/>
                <a:gd name="connsiteX7" fmla="*/ 88689 w 1250472"/>
                <a:gd name="connsiteY7" fmla="*/ 4201502 h 4563994"/>
                <a:gd name="connsiteX8" fmla="*/ 89457 w 1250472"/>
                <a:gd name="connsiteY8" fmla="*/ 4126824 h 4563994"/>
                <a:gd name="connsiteX9" fmla="*/ 87921 w 1250472"/>
                <a:gd name="connsiteY9" fmla="*/ 3988168 h 4563994"/>
                <a:gd name="connsiteX10" fmla="*/ 90226 w 1250472"/>
                <a:gd name="connsiteY10" fmla="*/ 3972914 h 4563994"/>
                <a:gd name="connsiteX11" fmla="*/ 92530 w 1250472"/>
                <a:gd name="connsiteY11" fmla="*/ 3959197 h 4563994"/>
                <a:gd name="connsiteX12" fmla="*/ 93298 w 1250472"/>
                <a:gd name="connsiteY12" fmla="*/ 3947784 h 4563994"/>
                <a:gd name="connsiteX13" fmla="*/ 108552 w 1250472"/>
                <a:gd name="connsiteY13" fmla="*/ 3822077 h 4563994"/>
                <a:gd name="connsiteX14" fmla="*/ 115411 w 1250472"/>
                <a:gd name="connsiteY14" fmla="*/ 3642269 h 4563994"/>
                <a:gd name="connsiteX15" fmla="*/ 116179 w 1250472"/>
                <a:gd name="connsiteY15" fmla="*/ 3630088 h 4563994"/>
                <a:gd name="connsiteX16" fmla="*/ 116947 w 1250472"/>
                <a:gd name="connsiteY16" fmla="*/ 3140978 h 4563994"/>
                <a:gd name="connsiteX17" fmla="*/ 118484 w 1250472"/>
                <a:gd name="connsiteY17" fmla="*/ 3172967 h 4563994"/>
                <a:gd name="connsiteX18" fmla="*/ 124574 w 1250472"/>
                <a:gd name="connsiteY18" fmla="*/ 2997000 h 4563994"/>
                <a:gd name="connsiteX19" fmla="*/ 139060 w 1250472"/>
                <a:gd name="connsiteY19" fmla="*/ 2865971 h 4563994"/>
                <a:gd name="connsiteX20" fmla="*/ 197770 w 1250472"/>
                <a:gd name="connsiteY20" fmla="*/ 2475133 h 4563994"/>
                <a:gd name="connsiteX21" fmla="*/ 195466 w 1250472"/>
                <a:gd name="connsiteY21" fmla="*/ 2411923 h 4563994"/>
                <a:gd name="connsiteX22" fmla="*/ 142078 w 1250472"/>
                <a:gd name="connsiteY22" fmla="*/ 2223006 h 4563994"/>
                <a:gd name="connsiteX23" fmla="*/ 126824 w 1250472"/>
                <a:gd name="connsiteY23" fmla="*/ 2001332 h 4563994"/>
                <a:gd name="connsiteX24" fmla="*/ 158100 w 1250472"/>
                <a:gd name="connsiteY24" fmla="*/ 1906078 h 4563994"/>
                <a:gd name="connsiteX25" fmla="*/ 203093 w 1250472"/>
                <a:gd name="connsiteY25" fmla="*/ 1412414 h 4563994"/>
                <a:gd name="connsiteX26" fmla="*/ 134506 w 1250472"/>
                <a:gd name="connsiteY26" fmla="*/ 1060424 h 4563994"/>
                <a:gd name="connsiteX27" fmla="*/ 349 w 1250472"/>
                <a:gd name="connsiteY27" fmla="*/ 501246 h 4563994"/>
                <a:gd name="connsiteX28" fmla="*/ 49128 w 1250472"/>
                <a:gd name="connsiteY28" fmla="*/ 265086 h 4563994"/>
                <a:gd name="connsiteX29" fmla="*/ 166550 w 1250472"/>
                <a:gd name="connsiteY29" fmla="*/ 131752 h 4563994"/>
                <a:gd name="connsiteX30" fmla="*/ 187126 w 1250472"/>
                <a:gd name="connsiteY30" fmla="*/ 102013 h 4563994"/>
                <a:gd name="connsiteX31" fmla="*/ 213792 w 1250472"/>
                <a:gd name="connsiteY31" fmla="*/ 10600 h 4563994"/>
                <a:gd name="connsiteX32" fmla="*/ 390638 w 1250472"/>
                <a:gd name="connsiteY32" fmla="*/ 31176 h 4563994"/>
                <a:gd name="connsiteX33" fmla="*/ 591900 w 1250472"/>
                <a:gd name="connsiteY33" fmla="*/ 114962 h 4563994"/>
                <a:gd name="connsiteX34" fmla="*/ 625426 w 1250472"/>
                <a:gd name="connsiteY34" fmla="*/ 166759 h 4563994"/>
                <a:gd name="connsiteX35" fmla="*/ 723753 w 1250472"/>
                <a:gd name="connsiteY35" fmla="*/ 233810 h 4563994"/>
                <a:gd name="connsiteX36" fmla="*/ 739775 w 1250472"/>
                <a:gd name="connsiteY36" fmla="*/ 250545 h 4563994"/>
                <a:gd name="connsiteX37" fmla="*/ 1008143 w 1250472"/>
                <a:gd name="connsiteY37" fmla="*/ 613948 h 4563994"/>
                <a:gd name="connsiteX38" fmla="*/ 1154536 w 1250472"/>
                <a:gd name="connsiteY38" fmla="*/ 749532 h 4563994"/>
                <a:gd name="connsiteX39" fmla="*/ 1217801 w 1250472"/>
                <a:gd name="connsiteY39" fmla="*/ 822673 h 4563994"/>
                <a:gd name="connsiteX40" fmla="*/ 1249845 w 1250472"/>
                <a:gd name="connsiteY40" fmla="*/ 936967 h 4563994"/>
                <a:gd name="connsiteX41" fmla="*/ 1200297 w 1250472"/>
                <a:gd name="connsiteY41" fmla="*/ 1042866 h 4563994"/>
                <a:gd name="connsiteX42" fmla="*/ 1070695 w 1250472"/>
                <a:gd name="connsiteY42" fmla="*/ 1111453 h 4563994"/>
                <a:gd name="connsiteX43" fmla="*/ 1050118 w 1250472"/>
                <a:gd name="connsiteY43" fmla="*/ 1131261 h 4563994"/>
                <a:gd name="connsiteX44" fmla="*/ 1011216 w 1250472"/>
                <a:gd name="connsiteY44" fmla="*/ 1228765 h 4563994"/>
                <a:gd name="connsiteX45" fmla="*/ 1009679 w 1250472"/>
                <a:gd name="connsiteY45" fmla="*/ 1282866 h 4563994"/>
                <a:gd name="connsiteX46" fmla="*/ 1019611 w 1250472"/>
                <a:gd name="connsiteY46" fmla="*/ 1519794 h 4563994"/>
                <a:gd name="connsiteX47" fmla="*/ 1021147 w 1250472"/>
                <a:gd name="connsiteY47" fmla="*/ 1507613 h 4563994"/>
                <a:gd name="connsiteX48" fmla="*/ 1044796 w 1250472"/>
                <a:gd name="connsiteY48" fmla="*/ 1911400 h 4563994"/>
                <a:gd name="connsiteX49" fmla="*/ 1044796 w 1250472"/>
                <a:gd name="connsiteY49" fmla="*/ 1920564 h 4563994"/>
                <a:gd name="connsiteX50" fmla="*/ 1042491 w 1250472"/>
                <a:gd name="connsiteY50" fmla="*/ 1954857 h 4563994"/>
                <a:gd name="connsiteX51" fmla="*/ 964741 w 1250472"/>
                <a:gd name="connsiteY51" fmla="*/ 1973897 h 4563994"/>
                <a:gd name="connsiteX52" fmla="*/ 950255 w 1250472"/>
                <a:gd name="connsiteY52" fmla="*/ 1990632 h 4563994"/>
                <a:gd name="connsiteX53" fmla="*/ 912121 w 1250472"/>
                <a:gd name="connsiteY53" fmla="*/ 2509427 h 4563994"/>
                <a:gd name="connsiteX54" fmla="*/ 858732 w 1250472"/>
                <a:gd name="connsiteY54" fmla="*/ 3009949 h 4563994"/>
                <a:gd name="connsiteX55" fmla="*/ 708554 w 1250472"/>
                <a:gd name="connsiteY55" fmla="*/ 3633874 h 4563994"/>
                <a:gd name="connsiteX56" fmla="*/ 668170 w 1250472"/>
                <a:gd name="connsiteY56" fmla="*/ 3823559 h 4563994"/>
                <a:gd name="connsiteX57" fmla="*/ 644521 w 1250472"/>
                <a:gd name="connsiteY57" fmla="*/ 4072284 h 4563994"/>
                <a:gd name="connsiteX58" fmla="*/ 652916 w 1250472"/>
                <a:gd name="connsiteY58" fmla="*/ 4095164 h 4563994"/>
                <a:gd name="connsiteX59" fmla="*/ 734452 w 1250472"/>
                <a:gd name="connsiteY59" fmla="*/ 4235686 h 4563994"/>
                <a:gd name="connsiteX60" fmla="*/ 739775 w 1250472"/>
                <a:gd name="connsiteY60" fmla="*/ 4264657 h 4563994"/>
                <a:gd name="connsiteX61" fmla="*/ 738238 w 1250472"/>
                <a:gd name="connsiteY61" fmla="*/ 4270748 h 4563994"/>
                <a:gd name="connsiteX62" fmla="*/ 725289 w 1250472"/>
                <a:gd name="connsiteY62" fmla="*/ 4298183 h 4563994"/>
                <a:gd name="connsiteX63" fmla="*/ 566715 w 1250472"/>
                <a:gd name="connsiteY63" fmla="*/ 4436071 h 4563994"/>
                <a:gd name="connsiteX64" fmla="*/ 528581 w 1250472"/>
                <a:gd name="connsiteY64" fmla="*/ 4447484 h 4563994"/>
                <a:gd name="connsiteX65" fmla="*/ 517881 w 1250472"/>
                <a:gd name="connsiteY65" fmla="*/ 4453574 h 4563994"/>
                <a:gd name="connsiteX66" fmla="*/ 488965 w 1250472"/>
                <a:gd name="connsiteY66" fmla="*/ 4460817 h 456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0472" h="4563994">
                  <a:moveTo>
                    <a:pt x="488965" y="4460817"/>
                  </a:moveTo>
                  <a:cubicBezTo>
                    <a:pt x="402819" y="4492806"/>
                    <a:pt x="334945" y="4481064"/>
                    <a:pt x="248799" y="4513821"/>
                  </a:cubicBezTo>
                  <a:cubicBezTo>
                    <a:pt x="223669" y="4523698"/>
                    <a:pt x="180925" y="4539720"/>
                    <a:pt x="156563" y="4549651"/>
                  </a:cubicBezTo>
                  <a:cubicBezTo>
                    <a:pt x="148936" y="4552669"/>
                    <a:pt x="123038" y="4567155"/>
                    <a:pt x="115411" y="4563369"/>
                  </a:cubicBezTo>
                  <a:cubicBezTo>
                    <a:pt x="87976" y="4550419"/>
                    <a:pt x="67400" y="4535166"/>
                    <a:pt x="55164" y="4504713"/>
                  </a:cubicBezTo>
                  <a:cubicBezTo>
                    <a:pt x="25424" y="4465097"/>
                    <a:pt x="33819" y="4427017"/>
                    <a:pt x="46769" y="4382847"/>
                  </a:cubicBezTo>
                  <a:cubicBezTo>
                    <a:pt x="62023" y="4329513"/>
                    <a:pt x="81831" y="4277716"/>
                    <a:pt x="87153" y="4222079"/>
                  </a:cubicBezTo>
                  <a:cubicBezTo>
                    <a:pt x="87921" y="4215220"/>
                    <a:pt x="87921" y="4208361"/>
                    <a:pt x="88689" y="4201502"/>
                  </a:cubicBezTo>
                  <a:cubicBezTo>
                    <a:pt x="88689" y="4176372"/>
                    <a:pt x="88689" y="4152010"/>
                    <a:pt x="89457" y="4126824"/>
                  </a:cubicBezTo>
                  <a:cubicBezTo>
                    <a:pt x="90226" y="4080350"/>
                    <a:pt x="87153" y="4034643"/>
                    <a:pt x="87921" y="3988168"/>
                  </a:cubicBezTo>
                  <a:cubicBezTo>
                    <a:pt x="87921" y="3982846"/>
                    <a:pt x="86385" y="3977524"/>
                    <a:pt x="90226" y="3972914"/>
                  </a:cubicBezTo>
                  <a:cubicBezTo>
                    <a:pt x="92530" y="3968360"/>
                    <a:pt x="92530" y="3963751"/>
                    <a:pt x="92530" y="3959197"/>
                  </a:cubicBezTo>
                  <a:cubicBezTo>
                    <a:pt x="91762" y="3955411"/>
                    <a:pt x="90226" y="3951570"/>
                    <a:pt x="93298" y="3947784"/>
                  </a:cubicBezTo>
                  <a:cubicBezTo>
                    <a:pt x="100925" y="3905864"/>
                    <a:pt x="103230" y="3863998"/>
                    <a:pt x="108552" y="3822077"/>
                  </a:cubicBezTo>
                  <a:cubicBezTo>
                    <a:pt x="116179" y="3762653"/>
                    <a:pt x="114643" y="3702461"/>
                    <a:pt x="115411" y="3642269"/>
                  </a:cubicBezTo>
                  <a:cubicBezTo>
                    <a:pt x="116947" y="3638483"/>
                    <a:pt x="116179" y="3633874"/>
                    <a:pt x="116179" y="3630088"/>
                  </a:cubicBezTo>
                  <a:cubicBezTo>
                    <a:pt x="116179" y="3467069"/>
                    <a:pt x="116179" y="3304051"/>
                    <a:pt x="116947" y="3140978"/>
                  </a:cubicBezTo>
                  <a:cubicBezTo>
                    <a:pt x="117715" y="3151623"/>
                    <a:pt x="117715" y="3162323"/>
                    <a:pt x="118484" y="3172967"/>
                  </a:cubicBezTo>
                  <a:cubicBezTo>
                    <a:pt x="118484" y="3115080"/>
                    <a:pt x="117715" y="3054119"/>
                    <a:pt x="124574" y="2997000"/>
                  </a:cubicBezTo>
                  <a:cubicBezTo>
                    <a:pt x="129128" y="2953598"/>
                    <a:pt x="134506" y="2910141"/>
                    <a:pt x="139060" y="2865971"/>
                  </a:cubicBezTo>
                  <a:cubicBezTo>
                    <a:pt x="154314" y="2734941"/>
                    <a:pt x="174890" y="2605449"/>
                    <a:pt x="197770" y="2475133"/>
                  </a:cubicBezTo>
                  <a:cubicBezTo>
                    <a:pt x="201557" y="2453789"/>
                    <a:pt x="201557" y="2433212"/>
                    <a:pt x="195466" y="2411923"/>
                  </a:cubicBezTo>
                  <a:cubicBezTo>
                    <a:pt x="176426" y="2349426"/>
                    <a:pt x="158868" y="2286216"/>
                    <a:pt x="142078" y="2223006"/>
                  </a:cubicBezTo>
                  <a:cubicBezTo>
                    <a:pt x="123038" y="2149864"/>
                    <a:pt x="113106" y="2076723"/>
                    <a:pt x="126824" y="2001332"/>
                  </a:cubicBezTo>
                  <a:cubicBezTo>
                    <a:pt x="132914" y="1967806"/>
                    <a:pt x="146632" y="1937354"/>
                    <a:pt x="158100" y="1906078"/>
                  </a:cubicBezTo>
                  <a:cubicBezTo>
                    <a:pt x="216810" y="1746846"/>
                    <a:pt x="224437" y="1579273"/>
                    <a:pt x="203093" y="1412414"/>
                  </a:cubicBezTo>
                  <a:cubicBezTo>
                    <a:pt x="187839" y="1293566"/>
                    <a:pt x="162709" y="1177023"/>
                    <a:pt x="134506" y="1060424"/>
                  </a:cubicBezTo>
                  <a:cubicBezTo>
                    <a:pt x="89512" y="877598"/>
                    <a:pt x="-6510" y="694003"/>
                    <a:pt x="349" y="501246"/>
                  </a:cubicBezTo>
                  <a:cubicBezTo>
                    <a:pt x="3422" y="419709"/>
                    <a:pt x="16371" y="340477"/>
                    <a:pt x="49128" y="265086"/>
                  </a:cubicBezTo>
                  <a:cubicBezTo>
                    <a:pt x="73545" y="208735"/>
                    <a:pt x="117715" y="166814"/>
                    <a:pt x="166550" y="131752"/>
                  </a:cubicBezTo>
                  <a:cubicBezTo>
                    <a:pt x="177249" y="124125"/>
                    <a:pt x="184108" y="115017"/>
                    <a:pt x="187126" y="102013"/>
                  </a:cubicBezTo>
                  <a:cubicBezTo>
                    <a:pt x="195521" y="71560"/>
                    <a:pt x="204684" y="41053"/>
                    <a:pt x="213792" y="10600"/>
                  </a:cubicBezTo>
                  <a:cubicBezTo>
                    <a:pt x="222956" y="-20621"/>
                    <a:pt x="371598" y="26622"/>
                    <a:pt x="390638" y="31176"/>
                  </a:cubicBezTo>
                  <a:cubicBezTo>
                    <a:pt x="435631" y="42589"/>
                    <a:pt x="583505" y="61629"/>
                    <a:pt x="591900" y="114962"/>
                  </a:cubicBezTo>
                  <a:cubicBezTo>
                    <a:pt x="594973" y="137075"/>
                    <a:pt x="604850" y="154578"/>
                    <a:pt x="625426" y="166759"/>
                  </a:cubicBezTo>
                  <a:cubicBezTo>
                    <a:pt x="658951" y="188104"/>
                    <a:pt x="690995" y="211698"/>
                    <a:pt x="723753" y="233810"/>
                  </a:cubicBezTo>
                  <a:cubicBezTo>
                    <a:pt x="730611" y="238364"/>
                    <a:pt x="735166" y="244455"/>
                    <a:pt x="739775" y="250545"/>
                  </a:cubicBezTo>
                  <a:cubicBezTo>
                    <a:pt x="828225" y="372466"/>
                    <a:pt x="915852" y="495100"/>
                    <a:pt x="1008143" y="613948"/>
                  </a:cubicBezTo>
                  <a:cubicBezTo>
                    <a:pt x="1049295" y="667282"/>
                    <a:pt x="1095057" y="716061"/>
                    <a:pt x="1154536" y="749532"/>
                  </a:cubicBezTo>
                  <a:cubicBezTo>
                    <a:pt x="1185043" y="767035"/>
                    <a:pt x="1203315" y="792220"/>
                    <a:pt x="1217801" y="822673"/>
                  </a:cubicBezTo>
                  <a:cubicBezTo>
                    <a:pt x="1235359" y="858503"/>
                    <a:pt x="1246004" y="896583"/>
                    <a:pt x="1249845" y="936967"/>
                  </a:cubicBezTo>
                  <a:cubicBezTo>
                    <a:pt x="1254399" y="982673"/>
                    <a:pt x="1233823" y="1015431"/>
                    <a:pt x="1200297" y="1042866"/>
                  </a:cubicBezTo>
                  <a:cubicBezTo>
                    <a:pt x="1161394" y="1074087"/>
                    <a:pt x="1117224" y="1094663"/>
                    <a:pt x="1070695" y="1111453"/>
                  </a:cubicBezTo>
                  <a:cubicBezTo>
                    <a:pt x="1060763" y="1115239"/>
                    <a:pt x="1054673" y="1120616"/>
                    <a:pt x="1050118" y="1131261"/>
                  </a:cubicBezTo>
                  <a:cubicBezTo>
                    <a:pt x="1037937" y="1164018"/>
                    <a:pt x="1024220" y="1196007"/>
                    <a:pt x="1011216" y="1228765"/>
                  </a:cubicBezTo>
                  <a:cubicBezTo>
                    <a:pt x="1004357" y="1246268"/>
                    <a:pt x="1008911" y="1264595"/>
                    <a:pt x="1009679" y="1282866"/>
                  </a:cubicBezTo>
                  <a:cubicBezTo>
                    <a:pt x="1013465" y="1362098"/>
                    <a:pt x="1018843" y="1440562"/>
                    <a:pt x="1019611" y="1519794"/>
                  </a:cubicBezTo>
                  <a:cubicBezTo>
                    <a:pt x="1020379" y="1516008"/>
                    <a:pt x="1021147" y="1512167"/>
                    <a:pt x="1021147" y="1507613"/>
                  </a:cubicBezTo>
                  <a:cubicBezTo>
                    <a:pt x="1021147" y="1641715"/>
                    <a:pt x="1037937" y="1778067"/>
                    <a:pt x="1044796" y="1911400"/>
                  </a:cubicBezTo>
                  <a:cubicBezTo>
                    <a:pt x="1044796" y="1914473"/>
                    <a:pt x="1044796" y="1917491"/>
                    <a:pt x="1044796" y="1920564"/>
                  </a:cubicBezTo>
                  <a:cubicBezTo>
                    <a:pt x="1042491" y="1931976"/>
                    <a:pt x="1045564" y="1943444"/>
                    <a:pt x="1042491" y="1954857"/>
                  </a:cubicBezTo>
                  <a:cubicBezTo>
                    <a:pt x="1016593" y="1960948"/>
                    <a:pt x="990640" y="1967806"/>
                    <a:pt x="964741" y="1973897"/>
                  </a:cubicBezTo>
                  <a:cubicBezTo>
                    <a:pt x="954810" y="1976201"/>
                    <a:pt x="951023" y="1979987"/>
                    <a:pt x="950255" y="1990632"/>
                  </a:cubicBezTo>
                  <a:cubicBezTo>
                    <a:pt x="939556" y="2163582"/>
                    <a:pt x="926606" y="2336477"/>
                    <a:pt x="912121" y="2509427"/>
                  </a:cubicBezTo>
                  <a:cubicBezTo>
                    <a:pt x="897635" y="2676286"/>
                    <a:pt x="882381" y="2843858"/>
                    <a:pt x="858732" y="3009949"/>
                  </a:cubicBezTo>
                  <a:cubicBezTo>
                    <a:pt x="828993" y="3222515"/>
                    <a:pt x="777909" y="3430471"/>
                    <a:pt x="708554" y="3633874"/>
                  </a:cubicBezTo>
                  <a:cubicBezTo>
                    <a:pt x="687978" y="3695602"/>
                    <a:pt x="681119" y="3760349"/>
                    <a:pt x="668170" y="3823559"/>
                  </a:cubicBezTo>
                  <a:cubicBezTo>
                    <a:pt x="659774" y="3866247"/>
                    <a:pt x="652916" y="4029595"/>
                    <a:pt x="644521" y="4072284"/>
                  </a:cubicBezTo>
                  <a:cubicBezTo>
                    <a:pt x="642216" y="4082928"/>
                    <a:pt x="645289" y="4089019"/>
                    <a:pt x="652916" y="4095164"/>
                  </a:cubicBezTo>
                  <a:cubicBezTo>
                    <a:pt x="671187" y="4110418"/>
                    <a:pt x="716181" y="4220432"/>
                    <a:pt x="734452" y="4235686"/>
                  </a:cubicBezTo>
                  <a:cubicBezTo>
                    <a:pt x="744384" y="4244081"/>
                    <a:pt x="752011" y="4251708"/>
                    <a:pt x="739775" y="4264657"/>
                  </a:cubicBezTo>
                  <a:cubicBezTo>
                    <a:pt x="738238" y="4266194"/>
                    <a:pt x="739006" y="4268443"/>
                    <a:pt x="738238" y="4270748"/>
                  </a:cubicBezTo>
                  <a:cubicBezTo>
                    <a:pt x="739006" y="4282161"/>
                    <a:pt x="731380" y="4289788"/>
                    <a:pt x="725289" y="4298183"/>
                  </a:cubicBezTo>
                  <a:cubicBezTo>
                    <a:pt x="683368" y="4356071"/>
                    <a:pt x="632285" y="4404850"/>
                    <a:pt x="566715" y="4436071"/>
                  </a:cubicBezTo>
                  <a:cubicBezTo>
                    <a:pt x="556784" y="4440625"/>
                    <a:pt x="530117" y="4445234"/>
                    <a:pt x="528581" y="4447484"/>
                  </a:cubicBezTo>
                  <a:cubicBezTo>
                    <a:pt x="525508" y="4450556"/>
                    <a:pt x="521722" y="4451270"/>
                    <a:pt x="517881" y="4453574"/>
                  </a:cubicBezTo>
                  <a:cubicBezTo>
                    <a:pt x="504218" y="4464219"/>
                    <a:pt x="491269" y="4468444"/>
                    <a:pt x="488965" y="4460817"/>
                  </a:cubicBezTo>
                  <a:close/>
                </a:path>
              </a:pathLst>
            </a:custGeom>
            <a:solidFill>
              <a:srgbClr val="72CCD1"/>
            </a:solidFill>
            <a:ln w="5473" cap="flat">
              <a:noFill/>
              <a:prstDash val="solid"/>
              <a:miter/>
            </a:ln>
          </p:spPr>
          <p:txBody>
            <a:bodyPr rtlCol="0" anchor="ctr"/>
            <a:lstStyle/>
            <a:p>
              <a:endParaRPr lang="en-US" dirty="0"/>
            </a:p>
          </p:txBody>
        </p:sp>
        <p:sp>
          <p:nvSpPr>
            <p:cNvPr id="6" name="Graphic 57">
              <a:extLst>
                <a:ext uri="{FF2B5EF4-FFF2-40B4-BE49-F238E27FC236}">
                  <a16:creationId xmlns:a16="http://schemas.microsoft.com/office/drawing/2014/main" xmlns="" id="{5C30EB2D-E06C-11B5-301D-4CDFDE7A2482}"/>
                </a:ext>
              </a:extLst>
            </p:cNvPr>
            <p:cNvSpPr/>
            <p:nvPr/>
          </p:nvSpPr>
          <p:spPr>
            <a:xfrm>
              <a:off x="1748721" y="1925646"/>
              <a:ext cx="911168" cy="4251315"/>
            </a:xfrm>
            <a:custGeom>
              <a:avLst/>
              <a:gdLst>
                <a:gd name="connsiteX0" fmla="*/ 314185 w 911168"/>
                <a:gd name="connsiteY0" fmla="*/ 3879626 h 4251315"/>
                <a:gd name="connsiteX1" fmla="*/ 340083 w 911168"/>
                <a:gd name="connsiteY1" fmla="*/ 4230738 h 4251315"/>
                <a:gd name="connsiteX2" fmla="*/ 348478 w 911168"/>
                <a:gd name="connsiteY2" fmla="*/ 4251314 h 4251315"/>
                <a:gd name="connsiteX3" fmla="*/ 314185 w 911168"/>
                <a:gd name="connsiteY3" fmla="*/ 3879626 h 4251315"/>
                <a:gd name="connsiteX4" fmla="*/ 314185 w 911168"/>
                <a:gd name="connsiteY4" fmla="*/ 3879626 h 4251315"/>
                <a:gd name="connsiteX5" fmla="*/ 354569 w 911168"/>
                <a:gd name="connsiteY5" fmla="*/ 3577238 h 4251315"/>
                <a:gd name="connsiteX6" fmla="*/ 314130 w 911168"/>
                <a:gd name="connsiteY6" fmla="*/ 3851478 h 4251315"/>
                <a:gd name="connsiteX7" fmla="*/ 354569 w 911168"/>
                <a:gd name="connsiteY7" fmla="*/ 3577238 h 4251315"/>
                <a:gd name="connsiteX8" fmla="*/ 354569 w 911168"/>
                <a:gd name="connsiteY8" fmla="*/ 3577238 h 4251315"/>
                <a:gd name="connsiteX9" fmla="*/ 575694 w 911168"/>
                <a:gd name="connsiteY9" fmla="*/ 2627332 h 4251315"/>
                <a:gd name="connsiteX10" fmla="*/ 362964 w 911168"/>
                <a:gd name="connsiteY10" fmla="*/ 3549035 h 4251315"/>
                <a:gd name="connsiteX11" fmla="*/ 407957 w 911168"/>
                <a:gd name="connsiteY11" fmla="*/ 3439350 h 4251315"/>
                <a:gd name="connsiteX12" fmla="*/ 497176 w 911168"/>
                <a:gd name="connsiteY12" fmla="*/ 3079020 h 4251315"/>
                <a:gd name="connsiteX13" fmla="*/ 562745 w 911168"/>
                <a:gd name="connsiteY13" fmla="*/ 2708813 h 4251315"/>
                <a:gd name="connsiteX14" fmla="*/ 575694 w 911168"/>
                <a:gd name="connsiteY14" fmla="*/ 2627332 h 4251315"/>
                <a:gd name="connsiteX15" fmla="*/ 575694 w 911168"/>
                <a:gd name="connsiteY15" fmla="*/ 2627332 h 4251315"/>
                <a:gd name="connsiteX16" fmla="*/ 642800 w 911168"/>
                <a:gd name="connsiteY16" fmla="*/ 2197701 h 4251315"/>
                <a:gd name="connsiteX17" fmla="*/ 585626 w 911168"/>
                <a:gd name="connsiteY17" fmla="*/ 2566372 h 4251315"/>
                <a:gd name="connsiteX18" fmla="*/ 642800 w 911168"/>
                <a:gd name="connsiteY18" fmla="*/ 2197701 h 4251315"/>
                <a:gd name="connsiteX19" fmla="*/ 642800 w 911168"/>
                <a:gd name="connsiteY19" fmla="*/ 2197701 h 4251315"/>
                <a:gd name="connsiteX20" fmla="*/ 232593 w 911168"/>
                <a:gd name="connsiteY20" fmla="*/ 1828592 h 4251315"/>
                <a:gd name="connsiteX21" fmla="*/ 265405 w 911168"/>
                <a:gd name="connsiteY21" fmla="*/ 1836328 h 4251315"/>
                <a:gd name="connsiteX22" fmla="*/ 266777 w 911168"/>
                <a:gd name="connsiteY22" fmla="*/ 1834627 h 4251315"/>
                <a:gd name="connsiteX23" fmla="*/ 360769 w 911168"/>
                <a:gd name="connsiteY23" fmla="*/ 1853393 h 4251315"/>
                <a:gd name="connsiteX24" fmla="*/ 494213 w 911168"/>
                <a:gd name="connsiteY24" fmla="*/ 1840444 h 4251315"/>
                <a:gd name="connsiteX25" fmla="*/ 268533 w 911168"/>
                <a:gd name="connsiteY25" fmla="*/ 1831280 h 4251315"/>
                <a:gd name="connsiteX26" fmla="*/ 267490 w 911168"/>
                <a:gd name="connsiteY26" fmla="*/ 1832323 h 4251315"/>
                <a:gd name="connsiteX27" fmla="*/ 232593 w 911168"/>
                <a:gd name="connsiteY27" fmla="*/ 1828592 h 4251315"/>
                <a:gd name="connsiteX28" fmla="*/ 232593 w 911168"/>
                <a:gd name="connsiteY28" fmla="*/ 1828592 h 4251315"/>
                <a:gd name="connsiteX29" fmla="*/ 0 w 911168"/>
                <a:gd name="connsiteY29" fmla="*/ 1781020 h 4251315"/>
                <a:gd name="connsiteX30" fmla="*/ 95309 w 911168"/>
                <a:gd name="connsiteY30" fmla="*/ 1803132 h 4251315"/>
                <a:gd name="connsiteX31" fmla="*/ 95309 w 911168"/>
                <a:gd name="connsiteY31" fmla="*/ 1803132 h 4251315"/>
                <a:gd name="connsiteX32" fmla="*/ 182991 w 911168"/>
                <a:gd name="connsiteY32" fmla="*/ 1819154 h 4251315"/>
                <a:gd name="connsiteX33" fmla="*/ 98930 w 911168"/>
                <a:gd name="connsiteY33" fmla="*/ 1800224 h 4251315"/>
                <a:gd name="connsiteX34" fmla="*/ 99095 w 911168"/>
                <a:gd name="connsiteY34" fmla="*/ 1800114 h 4251315"/>
                <a:gd name="connsiteX35" fmla="*/ 0 w 911168"/>
                <a:gd name="connsiteY35" fmla="*/ 1781020 h 4251315"/>
                <a:gd name="connsiteX36" fmla="*/ 0 w 911168"/>
                <a:gd name="connsiteY36" fmla="*/ 1781020 h 4251315"/>
                <a:gd name="connsiteX37" fmla="*/ 535310 w 911168"/>
                <a:gd name="connsiteY37" fmla="*/ 1091635 h 4251315"/>
                <a:gd name="connsiteX38" fmla="*/ 534542 w 911168"/>
                <a:gd name="connsiteY38" fmla="*/ 1097726 h 4251315"/>
                <a:gd name="connsiteX39" fmla="*/ 612292 w 911168"/>
                <a:gd name="connsiteY39" fmla="*/ 1518193 h 4251315"/>
                <a:gd name="connsiteX40" fmla="*/ 651195 w 911168"/>
                <a:gd name="connsiteY40" fmla="*/ 1730704 h 4251315"/>
                <a:gd name="connsiteX41" fmla="*/ 654542 w 911168"/>
                <a:gd name="connsiteY41" fmla="*/ 1747055 h 4251315"/>
                <a:gd name="connsiteX42" fmla="*/ 659590 w 911168"/>
                <a:gd name="connsiteY42" fmla="*/ 1763406 h 4251315"/>
                <a:gd name="connsiteX43" fmla="*/ 658054 w 911168"/>
                <a:gd name="connsiteY43" fmla="*/ 1743983 h 4251315"/>
                <a:gd name="connsiteX44" fmla="*/ 655201 w 911168"/>
                <a:gd name="connsiteY44" fmla="*/ 1729387 h 4251315"/>
                <a:gd name="connsiteX45" fmla="*/ 655969 w 911168"/>
                <a:gd name="connsiteY45" fmla="*/ 1729168 h 4251315"/>
                <a:gd name="connsiteX46" fmla="*/ 655036 w 911168"/>
                <a:gd name="connsiteY46" fmla="*/ 1725382 h 4251315"/>
                <a:gd name="connsiteX47" fmla="*/ 645105 w 911168"/>
                <a:gd name="connsiteY47" fmla="*/ 1526588 h 4251315"/>
                <a:gd name="connsiteX48" fmla="*/ 644336 w 911168"/>
                <a:gd name="connsiteY48" fmla="*/ 1518961 h 4251315"/>
                <a:gd name="connsiteX49" fmla="*/ 610811 w 911168"/>
                <a:gd name="connsiteY49" fmla="*/ 1411526 h 4251315"/>
                <a:gd name="connsiteX50" fmla="*/ 577999 w 911168"/>
                <a:gd name="connsiteY50" fmla="*/ 1305627 h 4251315"/>
                <a:gd name="connsiteX51" fmla="*/ 576462 w 911168"/>
                <a:gd name="connsiteY51" fmla="*/ 1209660 h 4251315"/>
                <a:gd name="connsiteX52" fmla="*/ 535310 w 911168"/>
                <a:gd name="connsiteY52" fmla="*/ 1091635 h 4251315"/>
                <a:gd name="connsiteX53" fmla="*/ 535310 w 911168"/>
                <a:gd name="connsiteY53" fmla="*/ 1091635 h 4251315"/>
                <a:gd name="connsiteX54" fmla="*/ 805983 w 911168"/>
                <a:gd name="connsiteY54" fmla="*/ 975805 h 4251315"/>
                <a:gd name="connsiteX55" fmla="*/ 755667 w 911168"/>
                <a:gd name="connsiteY55" fmla="*/ 1044337 h 4251315"/>
                <a:gd name="connsiteX56" fmla="*/ 805983 w 911168"/>
                <a:gd name="connsiteY56" fmla="*/ 975805 h 4251315"/>
                <a:gd name="connsiteX57" fmla="*/ 805983 w 911168"/>
                <a:gd name="connsiteY57" fmla="*/ 975805 h 4251315"/>
                <a:gd name="connsiteX58" fmla="*/ 288231 w 911168"/>
                <a:gd name="connsiteY58" fmla="*/ 878301 h 4251315"/>
                <a:gd name="connsiteX59" fmla="*/ 285159 w 911168"/>
                <a:gd name="connsiteY59" fmla="*/ 881374 h 4251315"/>
                <a:gd name="connsiteX60" fmla="*/ 293554 w 911168"/>
                <a:gd name="connsiteY60" fmla="*/ 887465 h 4251315"/>
                <a:gd name="connsiteX61" fmla="*/ 588643 w 911168"/>
                <a:gd name="connsiteY61" fmla="*/ 1112925 h 4251315"/>
                <a:gd name="connsiteX62" fmla="*/ 616847 w 911168"/>
                <a:gd name="connsiteY62" fmla="*/ 1117479 h 4251315"/>
                <a:gd name="connsiteX63" fmla="*/ 688507 w 911168"/>
                <a:gd name="connsiteY63" fmla="*/ 1093885 h 4251315"/>
                <a:gd name="connsiteX64" fmla="*/ 689275 w 911168"/>
                <a:gd name="connsiteY64" fmla="*/ 1092349 h 4251315"/>
                <a:gd name="connsiteX65" fmla="*/ 688507 w 911168"/>
                <a:gd name="connsiteY65" fmla="*/ 1090044 h 4251315"/>
                <a:gd name="connsiteX66" fmla="*/ 641977 w 911168"/>
                <a:gd name="connsiteY66" fmla="*/ 1094598 h 4251315"/>
                <a:gd name="connsiteX67" fmla="*/ 520001 w 911168"/>
                <a:gd name="connsiteY67" fmla="*/ 1038960 h 4251315"/>
                <a:gd name="connsiteX68" fmla="*/ 320220 w 911168"/>
                <a:gd name="connsiteY68" fmla="*/ 901072 h 4251315"/>
                <a:gd name="connsiteX69" fmla="*/ 288231 w 911168"/>
                <a:gd name="connsiteY69" fmla="*/ 878301 h 4251315"/>
                <a:gd name="connsiteX70" fmla="*/ 288231 w 911168"/>
                <a:gd name="connsiteY70" fmla="*/ 878301 h 4251315"/>
                <a:gd name="connsiteX71" fmla="*/ 840276 w 911168"/>
                <a:gd name="connsiteY71" fmla="*/ 854707 h 4251315"/>
                <a:gd name="connsiteX72" fmla="*/ 911168 w 911168"/>
                <a:gd name="connsiteY72" fmla="*/ 876820 h 4251315"/>
                <a:gd name="connsiteX73" fmla="*/ 840276 w 911168"/>
                <a:gd name="connsiteY73" fmla="*/ 854707 h 4251315"/>
                <a:gd name="connsiteX74" fmla="*/ 840276 w 911168"/>
                <a:gd name="connsiteY74" fmla="*/ 854707 h 4251315"/>
                <a:gd name="connsiteX75" fmla="*/ 731250 w 911168"/>
                <a:gd name="connsiteY75" fmla="*/ 722142 h 4251315"/>
                <a:gd name="connsiteX76" fmla="*/ 825023 w 911168"/>
                <a:gd name="connsiteY76" fmla="*/ 837917 h 4251315"/>
                <a:gd name="connsiteX77" fmla="*/ 731250 w 911168"/>
                <a:gd name="connsiteY77" fmla="*/ 722142 h 4251315"/>
                <a:gd name="connsiteX78" fmla="*/ 731250 w 911168"/>
                <a:gd name="connsiteY78" fmla="*/ 722142 h 4251315"/>
                <a:gd name="connsiteX79" fmla="*/ 666449 w 911168"/>
                <a:gd name="connsiteY79" fmla="*/ 604062 h 4251315"/>
                <a:gd name="connsiteX80" fmla="*/ 753363 w 911168"/>
                <a:gd name="connsiteY80" fmla="*/ 633033 h 4251315"/>
                <a:gd name="connsiteX81" fmla="*/ 666449 w 911168"/>
                <a:gd name="connsiteY81" fmla="*/ 604062 h 4251315"/>
                <a:gd name="connsiteX82" fmla="*/ 666449 w 911168"/>
                <a:gd name="connsiteY82" fmla="*/ 604062 h 4251315"/>
                <a:gd name="connsiteX83" fmla="*/ 857835 w 911168"/>
                <a:gd name="connsiteY83" fmla="*/ 574377 h 4251315"/>
                <a:gd name="connsiteX84" fmla="*/ 760221 w 911168"/>
                <a:gd name="connsiteY84" fmla="*/ 632265 h 4251315"/>
                <a:gd name="connsiteX85" fmla="*/ 798356 w 911168"/>
                <a:gd name="connsiteY85" fmla="*/ 629192 h 4251315"/>
                <a:gd name="connsiteX86" fmla="*/ 845654 w 911168"/>
                <a:gd name="connsiteY86" fmla="*/ 590345 h 4251315"/>
                <a:gd name="connsiteX87" fmla="*/ 857835 w 911168"/>
                <a:gd name="connsiteY87" fmla="*/ 574377 h 4251315"/>
                <a:gd name="connsiteX88" fmla="*/ 857835 w 911168"/>
                <a:gd name="connsiteY88" fmla="*/ 574377 h 4251315"/>
                <a:gd name="connsiteX89" fmla="*/ 710674 w 911168"/>
                <a:gd name="connsiteY89" fmla="*/ 399178 h 4251315"/>
                <a:gd name="connsiteX90" fmla="*/ 707601 w 911168"/>
                <a:gd name="connsiteY90" fmla="*/ 400714 h 4251315"/>
                <a:gd name="connsiteX91" fmla="*/ 719782 w 911168"/>
                <a:gd name="connsiteY91" fmla="*/ 468533 h 4251315"/>
                <a:gd name="connsiteX92" fmla="*/ 742663 w 911168"/>
                <a:gd name="connsiteY92" fmla="*/ 593472 h 4251315"/>
                <a:gd name="connsiteX93" fmla="*/ 760221 w 911168"/>
                <a:gd name="connsiteY93" fmla="*/ 604885 h 4251315"/>
                <a:gd name="connsiteX94" fmla="*/ 769385 w 911168"/>
                <a:gd name="connsiteY94" fmla="*/ 602580 h 4251315"/>
                <a:gd name="connsiteX95" fmla="*/ 777780 w 911168"/>
                <a:gd name="connsiteY95" fmla="*/ 588095 h 4251315"/>
                <a:gd name="connsiteX96" fmla="*/ 748809 w 911168"/>
                <a:gd name="connsiteY96" fmla="*/ 505077 h 4251315"/>
                <a:gd name="connsiteX97" fmla="*/ 710674 w 911168"/>
                <a:gd name="connsiteY97" fmla="*/ 399178 h 4251315"/>
                <a:gd name="connsiteX98" fmla="*/ 710674 w 911168"/>
                <a:gd name="connsiteY98" fmla="*/ 399178 h 4251315"/>
                <a:gd name="connsiteX99" fmla="*/ 387107 w 911168"/>
                <a:gd name="connsiteY99" fmla="*/ 243787 h 4251315"/>
                <a:gd name="connsiteX100" fmla="*/ 403403 w 911168"/>
                <a:gd name="connsiteY100" fmla="*/ 277696 h 4251315"/>
                <a:gd name="connsiteX101" fmla="*/ 412237 w 911168"/>
                <a:gd name="connsiteY101" fmla="*/ 293169 h 4251315"/>
                <a:gd name="connsiteX102" fmla="*/ 397258 w 911168"/>
                <a:gd name="connsiteY102" fmla="*/ 278080 h 4251315"/>
                <a:gd name="connsiteX103" fmla="*/ 404116 w 911168"/>
                <a:gd name="connsiteY103" fmla="*/ 290261 h 4251315"/>
                <a:gd name="connsiteX104" fmla="*/ 561209 w 911168"/>
                <a:gd name="connsiteY104" fmla="*/ 481483 h 4251315"/>
                <a:gd name="connsiteX105" fmla="*/ 638959 w 911168"/>
                <a:gd name="connsiteY105" fmla="*/ 573664 h 4251315"/>
                <a:gd name="connsiteX106" fmla="*/ 648891 w 911168"/>
                <a:gd name="connsiteY106" fmla="*/ 582827 h 4251315"/>
                <a:gd name="connsiteX107" fmla="*/ 638959 w 911168"/>
                <a:gd name="connsiteY107" fmla="*/ 569878 h 4251315"/>
                <a:gd name="connsiteX108" fmla="*/ 638959 w 911168"/>
                <a:gd name="connsiteY108" fmla="*/ 570646 h 4251315"/>
                <a:gd name="connsiteX109" fmla="*/ 597039 w 911168"/>
                <a:gd name="connsiteY109" fmla="*/ 508204 h 4251315"/>
                <a:gd name="connsiteX110" fmla="*/ 487244 w 911168"/>
                <a:gd name="connsiteY110" fmla="*/ 374157 h 4251315"/>
                <a:gd name="connsiteX111" fmla="*/ 443403 w 911168"/>
                <a:gd name="connsiteY111" fmla="*/ 324720 h 4251315"/>
                <a:gd name="connsiteX112" fmla="*/ 420303 w 911168"/>
                <a:gd name="connsiteY112" fmla="*/ 301400 h 4251315"/>
                <a:gd name="connsiteX113" fmla="*/ 415749 w 911168"/>
                <a:gd name="connsiteY113" fmla="*/ 269191 h 4251315"/>
                <a:gd name="connsiteX114" fmla="*/ 387107 w 911168"/>
                <a:gd name="connsiteY114" fmla="*/ 243787 h 4251315"/>
                <a:gd name="connsiteX115" fmla="*/ 387107 w 911168"/>
                <a:gd name="connsiteY115" fmla="*/ 243787 h 4251315"/>
                <a:gd name="connsiteX116" fmla="*/ 293334 w 911168"/>
                <a:gd name="connsiteY116" fmla="*/ 136352 h 4251315"/>
                <a:gd name="connsiteX117" fmla="*/ 375694 w 911168"/>
                <a:gd name="connsiteY117" fmla="*/ 223979 h 4251315"/>
                <a:gd name="connsiteX118" fmla="*/ 293334 w 911168"/>
                <a:gd name="connsiteY118" fmla="*/ 136352 h 4251315"/>
                <a:gd name="connsiteX119" fmla="*/ 293334 w 911168"/>
                <a:gd name="connsiteY119" fmla="*/ 136352 h 4251315"/>
                <a:gd name="connsiteX120" fmla="*/ 96626 w 911168"/>
                <a:gd name="connsiteY120" fmla="*/ 0 h 4251315"/>
                <a:gd name="connsiteX121" fmla="*/ 223979 w 911168"/>
                <a:gd name="connsiteY121" fmla="*/ 99040 h 4251315"/>
                <a:gd name="connsiteX122" fmla="*/ 274294 w 911168"/>
                <a:gd name="connsiteY122" fmla="*/ 123402 h 4251315"/>
                <a:gd name="connsiteX123" fmla="*/ 96626 w 911168"/>
                <a:gd name="connsiteY123" fmla="*/ 0 h 4251315"/>
                <a:gd name="connsiteX124" fmla="*/ 96626 w 911168"/>
                <a:gd name="connsiteY124" fmla="*/ 0 h 425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911168" h="4251315">
                  <a:moveTo>
                    <a:pt x="314185" y="3879626"/>
                  </a:moveTo>
                  <a:cubicBezTo>
                    <a:pt x="308094" y="3925332"/>
                    <a:pt x="334761" y="4185031"/>
                    <a:pt x="340083" y="4230738"/>
                  </a:cubicBezTo>
                  <a:cubicBezTo>
                    <a:pt x="340851" y="4238365"/>
                    <a:pt x="340083" y="4246705"/>
                    <a:pt x="348478" y="4251314"/>
                  </a:cubicBezTo>
                  <a:cubicBezTo>
                    <a:pt x="355337" y="4252082"/>
                    <a:pt x="321043" y="3930710"/>
                    <a:pt x="314185" y="3879626"/>
                  </a:cubicBezTo>
                  <a:lnTo>
                    <a:pt x="314185" y="3879626"/>
                  </a:lnTo>
                  <a:close/>
                  <a:moveTo>
                    <a:pt x="354569" y="3577238"/>
                  </a:moveTo>
                  <a:cubicBezTo>
                    <a:pt x="309576" y="3645826"/>
                    <a:pt x="290536" y="3779872"/>
                    <a:pt x="314130" y="3851478"/>
                  </a:cubicBezTo>
                  <a:cubicBezTo>
                    <a:pt x="323293" y="3759296"/>
                    <a:pt x="339315" y="3668651"/>
                    <a:pt x="354569" y="3577238"/>
                  </a:cubicBezTo>
                  <a:lnTo>
                    <a:pt x="354569" y="3577238"/>
                  </a:lnTo>
                  <a:close/>
                  <a:moveTo>
                    <a:pt x="575694" y="2627332"/>
                  </a:moveTo>
                  <a:cubicBezTo>
                    <a:pt x="499425" y="2933560"/>
                    <a:pt x="423211" y="3239021"/>
                    <a:pt x="362964" y="3549035"/>
                  </a:cubicBezTo>
                  <a:cubicBezTo>
                    <a:pt x="382004" y="3513974"/>
                    <a:pt x="395008" y="3476662"/>
                    <a:pt x="407957" y="3439350"/>
                  </a:cubicBezTo>
                  <a:cubicBezTo>
                    <a:pt x="448396" y="3322039"/>
                    <a:pt x="473527" y="3200941"/>
                    <a:pt x="497176" y="3079020"/>
                  </a:cubicBezTo>
                  <a:cubicBezTo>
                    <a:pt x="521593" y="2955618"/>
                    <a:pt x="542169" y="2832216"/>
                    <a:pt x="562745" y="2708813"/>
                  </a:cubicBezTo>
                  <a:cubicBezTo>
                    <a:pt x="567299" y="2681379"/>
                    <a:pt x="571140" y="2654767"/>
                    <a:pt x="575694" y="2627332"/>
                  </a:cubicBezTo>
                  <a:lnTo>
                    <a:pt x="575694" y="2627332"/>
                  </a:lnTo>
                  <a:close/>
                  <a:moveTo>
                    <a:pt x="642800" y="2197701"/>
                  </a:moveTo>
                  <a:cubicBezTo>
                    <a:pt x="623760" y="2321103"/>
                    <a:pt x="604666" y="2443737"/>
                    <a:pt x="585626" y="2566372"/>
                  </a:cubicBezTo>
                  <a:cubicBezTo>
                    <a:pt x="629083" y="2447523"/>
                    <a:pt x="629851" y="2321872"/>
                    <a:pt x="642800" y="2197701"/>
                  </a:cubicBezTo>
                  <a:lnTo>
                    <a:pt x="642800" y="2197701"/>
                  </a:lnTo>
                  <a:close/>
                  <a:moveTo>
                    <a:pt x="232593" y="1828592"/>
                  </a:moveTo>
                  <a:cubicBezTo>
                    <a:pt x="243293" y="1830512"/>
                    <a:pt x="254706" y="1833420"/>
                    <a:pt x="265405" y="1836328"/>
                  </a:cubicBezTo>
                  <a:lnTo>
                    <a:pt x="266777" y="1834627"/>
                  </a:lnTo>
                  <a:lnTo>
                    <a:pt x="360769" y="1853393"/>
                  </a:lnTo>
                  <a:cubicBezTo>
                    <a:pt x="399672" y="1862556"/>
                    <a:pt x="453773" y="1857947"/>
                    <a:pt x="494213" y="1840444"/>
                  </a:cubicBezTo>
                  <a:cubicBezTo>
                    <a:pt x="417175" y="1842748"/>
                    <a:pt x="342497" y="1841212"/>
                    <a:pt x="268533" y="1831280"/>
                  </a:cubicBezTo>
                  <a:lnTo>
                    <a:pt x="267490" y="1832323"/>
                  </a:lnTo>
                  <a:lnTo>
                    <a:pt x="232593" y="1828592"/>
                  </a:lnTo>
                  <a:lnTo>
                    <a:pt x="232593" y="1828592"/>
                  </a:lnTo>
                  <a:close/>
                  <a:moveTo>
                    <a:pt x="0" y="1781020"/>
                  </a:moveTo>
                  <a:cubicBezTo>
                    <a:pt x="31276" y="1787878"/>
                    <a:pt x="63265" y="1795505"/>
                    <a:pt x="95309" y="1803132"/>
                  </a:cubicBezTo>
                  <a:lnTo>
                    <a:pt x="95309" y="1803132"/>
                  </a:lnTo>
                  <a:lnTo>
                    <a:pt x="182991" y="1819154"/>
                  </a:lnTo>
                  <a:lnTo>
                    <a:pt x="98930" y="1800224"/>
                  </a:lnTo>
                  <a:lnTo>
                    <a:pt x="99095" y="1800114"/>
                  </a:lnTo>
                  <a:cubicBezTo>
                    <a:pt x="67106" y="1789415"/>
                    <a:pt x="33580" y="1785574"/>
                    <a:pt x="0" y="1781020"/>
                  </a:cubicBezTo>
                  <a:lnTo>
                    <a:pt x="0" y="1781020"/>
                  </a:lnTo>
                  <a:close/>
                  <a:moveTo>
                    <a:pt x="535310" y="1091635"/>
                  </a:moveTo>
                  <a:cubicBezTo>
                    <a:pt x="533774" y="1093940"/>
                    <a:pt x="534542" y="1095421"/>
                    <a:pt x="534542" y="1097726"/>
                  </a:cubicBezTo>
                  <a:cubicBezTo>
                    <a:pt x="560440" y="1237918"/>
                    <a:pt x="586394" y="1378056"/>
                    <a:pt x="612292" y="1518193"/>
                  </a:cubicBezTo>
                  <a:cubicBezTo>
                    <a:pt x="625242" y="1589030"/>
                    <a:pt x="638191" y="1659867"/>
                    <a:pt x="651195" y="1730704"/>
                  </a:cubicBezTo>
                  <a:lnTo>
                    <a:pt x="654542" y="1747055"/>
                  </a:lnTo>
                  <a:cubicBezTo>
                    <a:pt x="655420" y="1752597"/>
                    <a:pt x="656518" y="1758084"/>
                    <a:pt x="659590" y="1763406"/>
                  </a:cubicBezTo>
                  <a:cubicBezTo>
                    <a:pt x="658822" y="1756932"/>
                    <a:pt x="658657" y="1750457"/>
                    <a:pt x="658054" y="1743983"/>
                  </a:cubicBezTo>
                  <a:lnTo>
                    <a:pt x="655201" y="1729387"/>
                  </a:lnTo>
                  <a:lnTo>
                    <a:pt x="655969" y="1729168"/>
                  </a:lnTo>
                  <a:cubicBezTo>
                    <a:pt x="656353" y="1728235"/>
                    <a:pt x="655804" y="1726863"/>
                    <a:pt x="655036" y="1725382"/>
                  </a:cubicBezTo>
                  <a:cubicBezTo>
                    <a:pt x="649714" y="1659099"/>
                    <a:pt x="644336" y="1592816"/>
                    <a:pt x="645105" y="1526588"/>
                  </a:cubicBezTo>
                  <a:cubicBezTo>
                    <a:pt x="645105" y="1524284"/>
                    <a:pt x="644336" y="1521266"/>
                    <a:pt x="644336" y="1518961"/>
                  </a:cubicBezTo>
                  <a:cubicBezTo>
                    <a:pt x="639782" y="1480882"/>
                    <a:pt x="624528" y="1446588"/>
                    <a:pt x="610811" y="1411526"/>
                  </a:cubicBezTo>
                  <a:cubicBezTo>
                    <a:pt x="597862" y="1376464"/>
                    <a:pt x="580303" y="1343707"/>
                    <a:pt x="577999" y="1305627"/>
                  </a:cubicBezTo>
                  <a:cubicBezTo>
                    <a:pt x="576462" y="1273638"/>
                    <a:pt x="577999" y="1241649"/>
                    <a:pt x="576462" y="1209660"/>
                  </a:cubicBezTo>
                  <a:cubicBezTo>
                    <a:pt x="574158" y="1166258"/>
                    <a:pt x="554350" y="1128947"/>
                    <a:pt x="535310" y="1091635"/>
                  </a:cubicBezTo>
                  <a:lnTo>
                    <a:pt x="535310" y="1091635"/>
                  </a:lnTo>
                  <a:close/>
                  <a:moveTo>
                    <a:pt x="805983" y="975805"/>
                  </a:moveTo>
                  <a:cubicBezTo>
                    <a:pt x="789961" y="999399"/>
                    <a:pt x="774707" y="1023048"/>
                    <a:pt x="755667" y="1044337"/>
                  </a:cubicBezTo>
                  <a:cubicBezTo>
                    <a:pt x="786120" y="1031443"/>
                    <a:pt x="793747" y="1002472"/>
                    <a:pt x="805983" y="975805"/>
                  </a:cubicBezTo>
                  <a:lnTo>
                    <a:pt x="805983" y="975805"/>
                  </a:lnTo>
                  <a:close/>
                  <a:moveTo>
                    <a:pt x="288231" y="878301"/>
                  </a:moveTo>
                  <a:cubicBezTo>
                    <a:pt x="287463" y="879070"/>
                    <a:pt x="285927" y="880606"/>
                    <a:pt x="285159" y="881374"/>
                  </a:cubicBezTo>
                  <a:cubicBezTo>
                    <a:pt x="288231" y="883679"/>
                    <a:pt x="290481" y="885160"/>
                    <a:pt x="293554" y="887465"/>
                  </a:cubicBezTo>
                  <a:cubicBezTo>
                    <a:pt x="391935" y="962856"/>
                    <a:pt x="490262" y="1037534"/>
                    <a:pt x="588643" y="1112925"/>
                  </a:cubicBezTo>
                  <a:cubicBezTo>
                    <a:pt x="597807" y="1120552"/>
                    <a:pt x="606202" y="1121320"/>
                    <a:pt x="616847" y="1117479"/>
                  </a:cubicBezTo>
                  <a:cubicBezTo>
                    <a:pt x="640496" y="1109084"/>
                    <a:pt x="664858" y="1101457"/>
                    <a:pt x="688507" y="1093885"/>
                  </a:cubicBezTo>
                  <a:cubicBezTo>
                    <a:pt x="689275" y="1093885"/>
                    <a:pt x="689275" y="1093885"/>
                    <a:pt x="689275" y="1092349"/>
                  </a:cubicBezTo>
                  <a:cubicBezTo>
                    <a:pt x="690043" y="1091580"/>
                    <a:pt x="689275" y="1090812"/>
                    <a:pt x="688507" y="1090044"/>
                  </a:cubicBezTo>
                  <a:cubicBezTo>
                    <a:pt x="673253" y="1091580"/>
                    <a:pt x="658767" y="1097671"/>
                    <a:pt x="641977" y="1094598"/>
                  </a:cubicBezTo>
                  <a:cubicBezTo>
                    <a:pt x="596216" y="1086203"/>
                    <a:pt x="558081" y="1062609"/>
                    <a:pt x="520001" y="1038960"/>
                  </a:cubicBezTo>
                  <a:cubicBezTo>
                    <a:pt x="451359" y="995558"/>
                    <a:pt x="385790" y="949083"/>
                    <a:pt x="320220" y="901072"/>
                  </a:cubicBezTo>
                  <a:cubicBezTo>
                    <a:pt x="309576" y="893555"/>
                    <a:pt x="298931" y="885928"/>
                    <a:pt x="288231" y="878301"/>
                  </a:cubicBezTo>
                  <a:lnTo>
                    <a:pt x="288231" y="878301"/>
                  </a:lnTo>
                  <a:close/>
                  <a:moveTo>
                    <a:pt x="840276" y="854707"/>
                  </a:moveTo>
                  <a:cubicBezTo>
                    <a:pt x="867711" y="892019"/>
                    <a:pt x="860084" y="890537"/>
                    <a:pt x="911168" y="876820"/>
                  </a:cubicBezTo>
                  <a:cubicBezTo>
                    <a:pt x="884502" y="874515"/>
                    <a:pt x="863925" y="866888"/>
                    <a:pt x="840276" y="854707"/>
                  </a:cubicBezTo>
                  <a:lnTo>
                    <a:pt x="840276" y="854707"/>
                  </a:lnTo>
                  <a:close/>
                  <a:moveTo>
                    <a:pt x="731250" y="722142"/>
                  </a:moveTo>
                  <a:cubicBezTo>
                    <a:pt x="756435" y="766312"/>
                    <a:pt x="783102" y="809001"/>
                    <a:pt x="825023" y="837917"/>
                  </a:cubicBezTo>
                  <a:cubicBezTo>
                    <a:pt x="793747" y="799837"/>
                    <a:pt x="762526" y="760990"/>
                    <a:pt x="731250" y="722142"/>
                  </a:cubicBezTo>
                  <a:lnTo>
                    <a:pt x="731250" y="722142"/>
                  </a:lnTo>
                  <a:close/>
                  <a:moveTo>
                    <a:pt x="666449" y="604062"/>
                  </a:moveTo>
                  <a:cubicBezTo>
                    <a:pt x="677862" y="634515"/>
                    <a:pt x="725160" y="648232"/>
                    <a:pt x="753363" y="633033"/>
                  </a:cubicBezTo>
                  <a:cubicBezTo>
                    <a:pt x="723623" y="623157"/>
                    <a:pt x="696188" y="613993"/>
                    <a:pt x="666449" y="604062"/>
                  </a:cubicBezTo>
                  <a:lnTo>
                    <a:pt x="666449" y="604062"/>
                  </a:lnTo>
                  <a:close/>
                  <a:moveTo>
                    <a:pt x="857835" y="574377"/>
                  </a:moveTo>
                  <a:cubicBezTo>
                    <a:pt x="825023" y="598740"/>
                    <a:pt x="795283" y="617779"/>
                    <a:pt x="760221" y="632265"/>
                  </a:cubicBezTo>
                  <a:cubicBezTo>
                    <a:pt x="775475" y="644446"/>
                    <a:pt x="786888" y="640660"/>
                    <a:pt x="798356" y="629192"/>
                  </a:cubicBezTo>
                  <a:cubicBezTo>
                    <a:pt x="813610" y="615475"/>
                    <a:pt x="829632" y="603294"/>
                    <a:pt x="845654" y="590345"/>
                  </a:cubicBezTo>
                  <a:cubicBezTo>
                    <a:pt x="849440" y="586558"/>
                    <a:pt x="853994" y="583541"/>
                    <a:pt x="857835" y="574377"/>
                  </a:cubicBezTo>
                  <a:lnTo>
                    <a:pt x="857835" y="574377"/>
                  </a:lnTo>
                  <a:close/>
                  <a:moveTo>
                    <a:pt x="710674" y="399178"/>
                  </a:moveTo>
                  <a:cubicBezTo>
                    <a:pt x="709906" y="399178"/>
                    <a:pt x="709138" y="399946"/>
                    <a:pt x="707601" y="400714"/>
                  </a:cubicBezTo>
                  <a:cubicBezTo>
                    <a:pt x="711387" y="423595"/>
                    <a:pt x="715996" y="445653"/>
                    <a:pt x="719782" y="468533"/>
                  </a:cubicBezTo>
                  <a:cubicBezTo>
                    <a:pt x="727409" y="510454"/>
                    <a:pt x="735036" y="551552"/>
                    <a:pt x="742663" y="593472"/>
                  </a:cubicBezTo>
                  <a:cubicBezTo>
                    <a:pt x="744199" y="604117"/>
                    <a:pt x="748754" y="609494"/>
                    <a:pt x="760221" y="604885"/>
                  </a:cubicBezTo>
                  <a:cubicBezTo>
                    <a:pt x="763294" y="603349"/>
                    <a:pt x="766312" y="602580"/>
                    <a:pt x="769385" y="602580"/>
                  </a:cubicBezTo>
                  <a:cubicBezTo>
                    <a:pt x="779316" y="601812"/>
                    <a:pt x="781566" y="598026"/>
                    <a:pt x="777780" y="588095"/>
                  </a:cubicBezTo>
                  <a:cubicBezTo>
                    <a:pt x="767848" y="560660"/>
                    <a:pt x="758740" y="532457"/>
                    <a:pt x="748809" y="505077"/>
                  </a:cubicBezTo>
                  <a:cubicBezTo>
                    <a:pt x="736573" y="469247"/>
                    <a:pt x="723623" y="434240"/>
                    <a:pt x="710674" y="399178"/>
                  </a:cubicBezTo>
                  <a:lnTo>
                    <a:pt x="710674" y="399178"/>
                  </a:lnTo>
                  <a:close/>
                  <a:moveTo>
                    <a:pt x="387107" y="243787"/>
                  </a:moveTo>
                  <a:cubicBezTo>
                    <a:pt x="393581" y="254815"/>
                    <a:pt x="398355" y="266448"/>
                    <a:pt x="403403" y="277696"/>
                  </a:cubicBezTo>
                  <a:lnTo>
                    <a:pt x="412237" y="293169"/>
                  </a:lnTo>
                  <a:lnTo>
                    <a:pt x="397258" y="278080"/>
                  </a:lnTo>
                  <a:cubicBezTo>
                    <a:pt x="397258" y="283403"/>
                    <a:pt x="401044" y="286475"/>
                    <a:pt x="404116" y="290261"/>
                  </a:cubicBezTo>
                  <a:cubicBezTo>
                    <a:pt x="456736" y="354240"/>
                    <a:pt x="508588" y="418218"/>
                    <a:pt x="561209" y="481483"/>
                  </a:cubicBezTo>
                  <a:cubicBezTo>
                    <a:pt x="587107" y="512704"/>
                    <a:pt x="610756" y="544693"/>
                    <a:pt x="638959" y="573664"/>
                  </a:cubicBezTo>
                  <a:cubicBezTo>
                    <a:pt x="639727" y="577450"/>
                    <a:pt x="640496" y="581291"/>
                    <a:pt x="648891" y="582827"/>
                  </a:cubicBezTo>
                  <a:cubicBezTo>
                    <a:pt x="644336" y="576737"/>
                    <a:pt x="642032" y="573664"/>
                    <a:pt x="638959" y="569878"/>
                  </a:cubicBezTo>
                  <a:lnTo>
                    <a:pt x="638959" y="570646"/>
                  </a:lnTo>
                  <a:cubicBezTo>
                    <a:pt x="625242" y="549302"/>
                    <a:pt x="611524" y="528726"/>
                    <a:pt x="597039" y="508204"/>
                  </a:cubicBezTo>
                  <a:cubicBezTo>
                    <a:pt x="563513" y="460961"/>
                    <a:pt x="526147" y="416791"/>
                    <a:pt x="487244" y="374157"/>
                  </a:cubicBezTo>
                  <a:cubicBezTo>
                    <a:pt x="472374" y="357806"/>
                    <a:pt x="458053" y="341016"/>
                    <a:pt x="443403" y="324720"/>
                  </a:cubicBezTo>
                  <a:lnTo>
                    <a:pt x="420303" y="301400"/>
                  </a:lnTo>
                  <a:lnTo>
                    <a:pt x="415749" y="269191"/>
                  </a:lnTo>
                  <a:cubicBezTo>
                    <a:pt x="409987" y="258272"/>
                    <a:pt x="400440" y="249877"/>
                    <a:pt x="387107" y="243787"/>
                  </a:cubicBezTo>
                  <a:lnTo>
                    <a:pt x="387107" y="243787"/>
                  </a:lnTo>
                  <a:close/>
                  <a:moveTo>
                    <a:pt x="293334" y="136352"/>
                  </a:moveTo>
                  <a:cubicBezTo>
                    <a:pt x="327628" y="159177"/>
                    <a:pt x="341345" y="201098"/>
                    <a:pt x="375694" y="223979"/>
                  </a:cubicBezTo>
                  <a:cubicBezTo>
                    <a:pt x="357367" y="185899"/>
                    <a:pt x="333718" y="153910"/>
                    <a:pt x="293334" y="136352"/>
                  </a:cubicBezTo>
                  <a:lnTo>
                    <a:pt x="293334" y="136352"/>
                  </a:lnTo>
                  <a:close/>
                  <a:moveTo>
                    <a:pt x="96626" y="0"/>
                  </a:moveTo>
                  <a:cubicBezTo>
                    <a:pt x="137778" y="35062"/>
                    <a:pt x="180522" y="67819"/>
                    <a:pt x="223979" y="99040"/>
                  </a:cubicBezTo>
                  <a:cubicBezTo>
                    <a:pt x="238464" y="110453"/>
                    <a:pt x="252182" y="124170"/>
                    <a:pt x="274294" y="123402"/>
                  </a:cubicBezTo>
                  <a:cubicBezTo>
                    <a:pt x="214815" y="82305"/>
                    <a:pt x="155336" y="41152"/>
                    <a:pt x="96626" y="0"/>
                  </a:cubicBezTo>
                  <a:lnTo>
                    <a:pt x="96626" y="0"/>
                  </a:lnTo>
                  <a:close/>
                </a:path>
              </a:pathLst>
            </a:custGeom>
            <a:solidFill>
              <a:srgbClr val="078C87"/>
            </a:solidFill>
            <a:ln w="5473" cap="flat">
              <a:noFill/>
              <a:prstDash val="solid"/>
              <a:miter/>
            </a:ln>
          </p:spPr>
          <p:txBody>
            <a:bodyPr rtlCol="0" anchor="ctr"/>
            <a:lstStyle/>
            <a:p>
              <a:endParaRPr lang="en-US"/>
            </a:p>
          </p:txBody>
        </p:sp>
        <p:sp>
          <p:nvSpPr>
            <p:cNvPr id="7" name="Graphic 57">
              <a:extLst>
                <a:ext uri="{FF2B5EF4-FFF2-40B4-BE49-F238E27FC236}">
                  <a16:creationId xmlns:a16="http://schemas.microsoft.com/office/drawing/2014/main" xmlns="" id="{39FDEBA7-0F54-2229-8456-8E891880065C}"/>
                </a:ext>
              </a:extLst>
            </p:cNvPr>
            <p:cNvSpPr/>
            <p:nvPr/>
          </p:nvSpPr>
          <p:spPr>
            <a:xfrm>
              <a:off x="1650167" y="963695"/>
              <a:ext cx="605091" cy="860661"/>
            </a:xfrm>
            <a:custGeom>
              <a:avLst/>
              <a:gdLst>
                <a:gd name="connsiteX0" fmla="*/ 529886 w 605091"/>
                <a:gd name="connsiteY0" fmla="*/ 790483 h 860661"/>
                <a:gd name="connsiteX1" fmla="*/ 574824 w 605091"/>
                <a:gd name="connsiteY1" fmla="*/ 724858 h 860661"/>
                <a:gd name="connsiteX2" fmla="*/ 597705 w 605091"/>
                <a:gd name="connsiteY2" fmla="*/ 637121 h 860661"/>
                <a:gd name="connsiteX3" fmla="*/ 600778 w 605091"/>
                <a:gd name="connsiteY3" fmla="*/ 487601 h 860661"/>
                <a:gd name="connsiteX4" fmla="*/ 592383 w 605091"/>
                <a:gd name="connsiteY4" fmla="*/ 447162 h 860661"/>
                <a:gd name="connsiteX5" fmla="*/ 567252 w 605091"/>
                <a:gd name="connsiteY5" fmla="*/ 406723 h 860661"/>
                <a:gd name="connsiteX6" fmla="*/ 562698 w 605091"/>
                <a:gd name="connsiteY6" fmla="*/ 367820 h 860661"/>
                <a:gd name="connsiteX7" fmla="*/ 568020 w 605091"/>
                <a:gd name="connsiteY7" fmla="*/ 299946 h 860661"/>
                <a:gd name="connsiteX8" fmla="*/ 563466 w 605091"/>
                <a:gd name="connsiteY8" fmla="*/ 257203 h 860661"/>
                <a:gd name="connsiteX9" fmla="*/ 545963 w 605091"/>
                <a:gd name="connsiteY9" fmla="*/ 206832 h 860661"/>
                <a:gd name="connsiteX10" fmla="*/ 478912 w 605091"/>
                <a:gd name="connsiteY10" fmla="*/ 90892 h 860661"/>
                <a:gd name="connsiteX11" fmla="*/ 395839 w 605091"/>
                <a:gd name="connsiteY11" fmla="*/ 14623 h 860661"/>
                <a:gd name="connsiteX12" fmla="*/ 360009 w 605091"/>
                <a:gd name="connsiteY12" fmla="*/ 4692 h 860661"/>
                <a:gd name="connsiteX13" fmla="*/ 234247 w 605091"/>
                <a:gd name="connsiteY13" fmla="*/ 10069 h 860661"/>
                <a:gd name="connsiteX14" fmla="*/ 113863 w 605091"/>
                <a:gd name="connsiteY14" fmla="*/ 48972 h 860661"/>
                <a:gd name="connsiteX15" fmla="*/ 34631 w 605091"/>
                <a:gd name="connsiteY15" fmla="*/ 140495 h 860661"/>
                <a:gd name="connsiteX16" fmla="*/ 337 w 605091"/>
                <a:gd name="connsiteY16" fmla="*/ 297642 h 860661"/>
                <a:gd name="connsiteX17" fmla="*/ 39185 w 605091"/>
                <a:gd name="connsiteY17" fmla="*/ 444858 h 860661"/>
                <a:gd name="connsiteX18" fmla="*/ 39185 w 605091"/>
                <a:gd name="connsiteY18" fmla="*/ 444858 h 860661"/>
                <a:gd name="connsiteX19" fmla="*/ 41490 w 605091"/>
                <a:gd name="connsiteY19" fmla="*/ 447930 h 860661"/>
                <a:gd name="connsiteX20" fmla="*/ 42258 w 605091"/>
                <a:gd name="connsiteY20" fmla="*/ 447930 h 860661"/>
                <a:gd name="connsiteX21" fmla="*/ 60529 w 605091"/>
                <a:gd name="connsiteY21" fmla="*/ 522718 h 860661"/>
                <a:gd name="connsiteX22" fmla="*/ 87196 w 605091"/>
                <a:gd name="connsiteY22" fmla="*/ 565461 h 860661"/>
                <a:gd name="connsiteX23" fmla="*/ 118417 w 605091"/>
                <a:gd name="connsiteY23" fmla="*/ 610455 h 860661"/>
                <a:gd name="connsiteX24" fmla="*/ 149638 w 605091"/>
                <a:gd name="connsiteY24" fmla="*/ 772924 h 860661"/>
                <a:gd name="connsiteX25" fmla="*/ 470462 w 605091"/>
                <a:gd name="connsiteY25" fmla="*/ 856820 h 860661"/>
                <a:gd name="connsiteX26" fmla="*/ 484179 w 605091"/>
                <a:gd name="connsiteY26" fmla="*/ 860661 h 860661"/>
                <a:gd name="connsiteX27" fmla="*/ 486484 w 605091"/>
                <a:gd name="connsiteY27" fmla="*/ 830153 h 8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5091" h="860661">
                  <a:moveTo>
                    <a:pt x="529886" y="790483"/>
                  </a:moveTo>
                  <a:cubicBezTo>
                    <a:pt x="549694" y="770620"/>
                    <a:pt x="565716" y="750812"/>
                    <a:pt x="574824" y="724858"/>
                  </a:cubicBezTo>
                  <a:cubicBezTo>
                    <a:pt x="584756" y="695887"/>
                    <a:pt x="593096" y="666861"/>
                    <a:pt x="597705" y="637121"/>
                  </a:cubicBezTo>
                  <a:cubicBezTo>
                    <a:pt x="606100" y="588287"/>
                    <a:pt x="607636" y="537204"/>
                    <a:pt x="600778" y="487601"/>
                  </a:cubicBezTo>
                  <a:cubicBezTo>
                    <a:pt x="598473" y="473884"/>
                    <a:pt x="596223" y="460111"/>
                    <a:pt x="592383" y="447162"/>
                  </a:cubicBezTo>
                  <a:cubicBezTo>
                    <a:pt x="588597" y="431908"/>
                    <a:pt x="580201" y="416655"/>
                    <a:pt x="567252" y="406723"/>
                  </a:cubicBezTo>
                  <a:cubicBezTo>
                    <a:pt x="560393" y="401401"/>
                    <a:pt x="562698" y="374679"/>
                    <a:pt x="562698" y="367820"/>
                  </a:cubicBezTo>
                  <a:cubicBezTo>
                    <a:pt x="564234" y="344940"/>
                    <a:pt x="572629" y="322827"/>
                    <a:pt x="568020" y="299946"/>
                  </a:cubicBezTo>
                  <a:cubicBezTo>
                    <a:pt x="564948" y="286229"/>
                    <a:pt x="565716" y="271743"/>
                    <a:pt x="563466" y="257203"/>
                  </a:cubicBezTo>
                  <a:cubicBezTo>
                    <a:pt x="560393" y="238876"/>
                    <a:pt x="555839" y="222854"/>
                    <a:pt x="545963" y="206832"/>
                  </a:cubicBezTo>
                  <a:cubicBezTo>
                    <a:pt x="522314" y="168698"/>
                    <a:pt x="499488" y="130563"/>
                    <a:pt x="478912" y="90892"/>
                  </a:cubicBezTo>
                  <a:cubicBezTo>
                    <a:pt x="460640" y="55776"/>
                    <a:pt x="434742" y="27573"/>
                    <a:pt x="395839" y="14623"/>
                  </a:cubicBezTo>
                  <a:cubicBezTo>
                    <a:pt x="384426" y="10782"/>
                    <a:pt x="372190" y="7765"/>
                    <a:pt x="360009" y="4692"/>
                  </a:cubicBezTo>
                  <a:cubicBezTo>
                    <a:pt x="318088" y="-5185"/>
                    <a:pt x="276168" y="2442"/>
                    <a:pt x="234247" y="10069"/>
                  </a:cubicBezTo>
                  <a:cubicBezTo>
                    <a:pt x="192327" y="17696"/>
                    <a:pt x="151174" y="29164"/>
                    <a:pt x="113863" y="48972"/>
                  </a:cubicBezTo>
                  <a:cubicBezTo>
                    <a:pt x="76551" y="68780"/>
                    <a:pt x="48348" y="100110"/>
                    <a:pt x="34631" y="140495"/>
                  </a:cubicBezTo>
                  <a:cubicBezTo>
                    <a:pt x="17841" y="190865"/>
                    <a:pt x="3410" y="244254"/>
                    <a:pt x="337" y="297642"/>
                  </a:cubicBezTo>
                  <a:cubicBezTo>
                    <a:pt x="-2736" y="349494"/>
                    <a:pt x="15591" y="399096"/>
                    <a:pt x="39185" y="444858"/>
                  </a:cubicBezTo>
                  <a:lnTo>
                    <a:pt x="39185" y="444858"/>
                  </a:lnTo>
                  <a:cubicBezTo>
                    <a:pt x="39953" y="445626"/>
                    <a:pt x="40721" y="447162"/>
                    <a:pt x="41490" y="447930"/>
                  </a:cubicBezTo>
                  <a:cubicBezTo>
                    <a:pt x="41490" y="447930"/>
                    <a:pt x="41490" y="447930"/>
                    <a:pt x="42258" y="447930"/>
                  </a:cubicBezTo>
                  <a:cubicBezTo>
                    <a:pt x="33094" y="467025"/>
                    <a:pt x="48348" y="502855"/>
                    <a:pt x="60529" y="522718"/>
                  </a:cubicBezTo>
                  <a:cubicBezTo>
                    <a:pt x="63602" y="525791"/>
                    <a:pt x="79569" y="554762"/>
                    <a:pt x="87196" y="565461"/>
                  </a:cubicBezTo>
                  <a:cubicBezTo>
                    <a:pt x="97128" y="580715"/>
                    <a:pt x="108540" y="595201"/>
                    <a:pt x="118417" y="610455"/>
                  </a:cubicBezTo>
                  <a:cubicBezTo>
                    <a:pt x="151942" y="660057"/>
                    <a:pt x="147388" y="715750"/>
                    <a:pt x="149638" y="772924"/>
                  </a:cubicBezTo>
                  <a:cubicBezTo>
                    <a:pt x="165660" y="779015"/>
                    <a:pt x="460530" y="854571"/>
                    <a:pt x="470462" y="856820"/>
                  </a:cubicBezTo>
                  <a:cubicBezTo>
                    <a:pt x="477321" y="858357"/>
                    <a:pt x="477321" y="858357"/>
                    <a:pt x="484179" y="860661"/>
                  </a:cubicBezTo>
                  <a:cubicBezTo>
                    <a:pt x="485716" y="848480"/>
                    <a:pt x="486484" y="838549"/>
                    <a:pt x="486484" y="830153"/>
                  </a:cubicBezTo>
                </a:path>
              </a:pathLst>
            </a:custGeom>
            <a:solidFill>
              <a:srgbClr val="FCBD86"/>
            </a:solidFill>
            <a:ln w="5473" cap="flat">
              <a:noFill/>
              <a:prstDash val="solid"/>
              <a:miter/>
            </a:ln>
          </p:spPr>
          <p:txBody>
            <a:bodyPr rtlCol="0" anchor="ctr"/>
            <a:lstStyle/>
            <a:p>
              <a:endParaRPr lang="en-US"/>
            </a:p>
          </p:txBody>
        </p:sp>
        <p:sp>
          <p:nvSpPr>
            <p:cNvPr id="8" name="Graphic 57">
              <a:extLst>
                <a:ext uri="{FF2B5EF4-FFF2-40B4-BE49-F238E27FC236}">
                  <a16:creationId xmlns:a16="http://schemas.microsoft.com/office/drawing/2014/main" xmlns="" id="{0952AA30-9B2F-AA38-A522-63B98818A586}"/>
                </a:ext>
              </a:extLst>
            </p:cNvPr>
            <p:cNvSpPr/>
            <p:nvPr/>
          </p:nvSpPr>
          <p:spPr>
            <a:xfrm>
              <a:off x="1644249" y="960685"/>
              <a:ext cx="602320" cy="446166"/>
            </a:xfrm>
            <a:custGeom>
              <a:avLst/>
              <a:gdLst>
                <a:gd name="connsiteX0" fmla="*/ 381181 w 602320"/>
                <a:gd name="connsiteY0" fmla="*/ 4794 h 446166"/>
                <a:gd name="connsiteX1" fmla="*/ 418931 w 602320"/>
                <a:gd name="connsiteY1" fmla="*/ 14725 h 446166"/>
                <a:gd name="connsiteX2" fmla="*/ 507217 w 602320"/>
                <a:gd name="connsiteY2" fmla="*/ 90940 h 446166"/>
                <a:gd name="connsiteX3" fmla="*/ 578657 w 602320"/>
                <a:gd name="connsiteY3" fmla="*/ 206825 h 446166"/>
                <a:gd name="connsiteX4" fmla="*/ 600331 w 602320"/>
                <a:gd name="connsiteY4" fmla="*/ 277717 h 446166"/>
                <a:gd name="connsiteX5" fmla="*/ 598740 w 602320"/>
                <a:gd name="connsiteY5" fmla="*/ 289898 h 446166"/>
                <a:gd name="connsiteX6" fmla="*/ 551387 w 602320"/>
                <a:gd name="connsiteY6" fmla="*/ 283807 h 446166"/>
                <a:gd name="connsiteX7" fmla="*/ 402086 w 602320"/>
                <a:gd name="connsiteY7" fmla="*/ 298293 h 446166"/>
                <a:gd name="connsiteX8" fmla="*/ 256791 w 602320"/>
                <a:gd name="connsiteY8" fmla="*/ 369185 h 446166"/>
                <a:gd name="connsiteX9" fmla="*/ 194184 w 602320"/>
                <a:gd name="connsiteY9" fmla="*/ 395851 h 446166"/>
                <a:gd name="connsiteX10" fmla="*/ 114733 w 602320"/>
                <a:gd name="connsiteY10" fmla="*/ 420982 h 446166"/>
                <a:gd name="connsiteX11" fmla="*/ 91468 w 602320"/>
                <a:gd name="connsiteY11" fmla="*/ 419445 h 446166"/>
                <a:gd name="connsiteX12" fmla="*/ 50535 w 602320"/>
                <a:gd name="connsiteY12" fmla="*/ 435467 h 446166"/>
                <a:gd name="connsiteX13" fmla="*/ 42524 w 602320"/>
                <a:gd name="connsiteY13" fmla="*/ 446167 h 446166"/>
                <a:gd name="connsiteX14" fmla="*/ 10425 w 602320"/>
                <a:gd name="connsiteY14" fmla="*/ 372202 h 446166"/>
                <a:gd name="connsiteX15" fmla="*/ 0 w 602320"/>
                <a:gd name="connsiteY15" fmla="*/ 328745 h 446166"/>
                <a:gd name="connsiteX16" fmla="*/ 0 w 602320"/>
                <a:gd name="connsiteY16" fmla="*/ 295988 h 446166"/>
                <a:gd name="connsiteX17" fmla="*/ 36927 w 602320"/>
                <a:gd name="connsiteY17" fmla="*/ 138951 h 446166"/>
                <a:gd name="connsiteX18" fmla="*/ 121207 w 602320"/>
                <a:gd name="connsiteY18" fmla="*/ 47483 h 446166"/>
                <a:gd name="connsiteX19" fmla="*/ 248835 w 602320"/>
                <a:gd name="connsiteY19" fmla="*/ 8580 h 446166"/>
                <a:gd name="connsiteX20" fmla="*/ 381181 w 602320"/>
                <a:gd name="connsiteY20" fmla="*/ 4794 h 446166"/>
                <a:gd name="connsiteX21" fmla="*/ 381181 w 602320"/>
                <a:gd name="connsiteY21" fmla="*/ 4794 h 44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320" h="446166">
                  <a:moveTo>
                    <a:pt x="381181" y="4794"/>
                  </a:moveTo>
                  <a:cubicBezTo>
                    <a:pt x="394020" y="7867"/>
                    <a:pt x="406860" y="10885"/>
                    <a:pt x="418931" y="14725"/>
                  </a:cubicBezTo>
                  <a:cubicBezTo>
                    <a:pt x="459864" y="27675"/>
                    <a:pt x="487134" y="55878"/>
                    <a:pt x="507217" y="90940"/>
                  </a:cubicBezTo>
                  <a:cubicBezTo>
                    <a:pt x="528890" y="130556"/>
                    <a:pt x="553746" y="169458"/>
                    <a:pt x="578657" y="206825"/>
                  </a:cubicBezTo>
                  <a:cubicBezTo>
                    <a:pt x="593911" y="229705"/>
                    <a:pt x="597093" y="248745"/>
                    <a:pt x="600331" y="277717"/>
                  </a:cubicBezTo>
                  <a:cubicBezTo>
                    <a:pt x="601154" y="282271"/>
                    <a:pt x="605159" y="291434"/>
                    <a:pt x="598740" y="289898"/>
                  </a:cubicBezTo>
                  <a:cubicBezTo>
                    <a:pt x="589082" y="287593"/>
                    <a:pt x="562635" y="284575"/>
                    <a:pt x="551387" y="283807"/>
                  </a:cubicBezTo>
                  <a:cubicBezTo>
                    <a:pt x="516051" y="280734"/>
                    <a:pt x="447848" y="280734"/>
                    <a:pt x="402086" y="298293"/>
                  </a:cubicBezTo>
                  <a:cubicBezTo>
                    <a:pt x="350728" y="318869"/>
                    <a:pt x="308204" y="348608"/>
                    <a:pt x="256791" y="369185"/>
                  </a:cubicBezTo>
                  <a:cubicBezTo>
                    <a:pt x="237531" y="376811"/>
                    <a:pt x="214267" y="389761"/>
                    <a:pt x="194184" y="395851"/>
                  </a:cubicBezTo>
                  <a:cubicBezTo>
                    <a:pt x="168505" y="407264"/>
                    <a:pt x="141235" y="412641"/>
                    <a:pt x="114733" y="420982"/>
                  </a:cubicBezTo>
                  <a:cubicBezTo>
                    <a:pt x="108313" y="421750"/>
                    <a:pt x="97888" y="420213"/>
                    <a:pt x="91468" y="419445"/>
                  </a:cubicBezTo>
                  <a:cubicBezTo>
                    <a:pt x="74623" y="417909"/>
                    <a:pt x="61783" y="423286"/>
                    <a:pt x="50535" y="435467"/>
                  </a:cubicBezTo>
                  <a:cubicBezTo>
                    <a:pt x="46530" y="437772"/>
                    <a:pt x="46530" y="440790"/>
                    <a:pt x="42524" y="446167"/>
                  </a:cubicBezTo>
                  <a:cubicBezTo>
                    <a:pt x="29685" y="423286"/>
                    <a:pt x="19259" y="395851"/>
                    <a:pt x="10425" y="372202"/>
                  </a:cubicBezTo>
                  <a:cubicBezTo>
                    <a:pt x="6420" y="361503"/>
                    <a:pt x="0" y="343999"/>
                    <a:pt x="0" y="328745"/>
                  </a:cubicBezTo>
                  <a:cubicBezTo>
                    <a:pt x="0" y="318046"/>
                    <a:pt x="0" y="306633"/>
                    <a:pt x="0" y="295988"/>
                  </a:cubicBezTo>
                  <a:cubicBezTo>
                    <a:pt x="3237" y="242600"/>
                    <a:pt x="18436" y="189266"/>
                    <a:pt x="36927" y="138951"/>
                  </a:cubicBezTo>
                  <a:cubicBezTo>
                    <a:pt x="51358" y="98567"/>
                    <a:pt x="81098" y="67291"/>
                    <a:pt x="121207" y="47483"/>
                  </a:cubicBezTo>
                  <a:cubicBezTo>
                    <a:pt x="161317" y="27675"/>
                    <a:pt x="204664" y="16207"/>
                    <a:pt x="248835" y="8580"/>
                  </a:cubicBezTo>
                  <a:cubicBezTo>
                    <a:pt x="292072" y="2489"/>
                    <a:pt x="337010" y="-5137"/>
                    <a:pt x="381181" y="4794"/>
                  </a:cubicBezTo>
                  <a:lnTo>
                    <a:pt x="381181" y="4794"/>
                  </a:lnTo>
                  <a:close/>
                </a:path>
              </a:pathLst>
            </a:custGeom>
            <a:solidFill>
              <a:srgbClr val="72CCD1"/>
            </a:solidFill>
            <a:ln w="5473" cap="flat">
              <a:noFill/>
              <a:prstDash val="solid"/>
              <a:miter/>
            </a:ln>
          </p:spPr>
          <p:txBody>
            <a:bodyPr rtlCol="0" anchor="ctr"/>
            <a:lstStyle/>
            <a:p>
              <a:endParaRPr lang="en-US"/>
            </a:p>
          </p:txBody>
        </p:sp>
        <p:sp>
          <p:nvSpPr>
            <p:cNvPr id="9" name="Graphic 57">
              <a:extLst>
                <a:ext uri="{FF2B5EF4-FFF2-40B4-BE49-F238E27FC236}">
                  <a16:creationId xmlns:a16="http://schemas.microsoft.com/office/drawing/2014/main" xmlns="" id="{01CF7F01-8821-B4F5-8688-757A330A600A}"/>
                </a:ext>
              </a:extLst>
            </p:cNvPr>
            <p:cNvSpPr/>
            <p:nvPr/>
          </p:nvSpPr>
          <p:spPr>
            <a:xfrm>
              <a:off x="1787569" y="1368481"/>
              <a:ext cx="473489" cy="422619"/>
            </a:xfrm>
            <a:custGeom>
              <a:avLst/>
              <a:gdLst>
                <a:gd name="connsiteX0" fmla="*/ 438739 w 473489"/>
                <a:gd name="connsiteY0" fmla="*/ 840 h 422619"/>
                <a:gd name="connsiteX1" fmla="*/ 435666 w 473489"/>
                <a:gd name="connsiteY1" fmla="*/ 3968 h 422619"/>
                <a:gd name="connsiteX2" fmla="*/ 390673 w 473489"/>
                <a:gd name="connsiteY2" fmla="*/ 18399 h 422619"/>
                <a:gd name="connsiteX3" fmla="*/ 244171 w 473489"/>
                <a:gd name="connsiteY3" fmla="*/ 48851 h 422619"/>
                <a:gd name="connsiteX4" fmla="*/ 164829 w 473489"/>
                <a:gd name="connsiteY4" fmla="*/ 65587 h 422619"/>
                <a:gd name="connsiteX5" fmla="*/ 103814 w 473489"/>
                <a:gd name="connsiteY5" fmla="*/ 80017 h 422619"/>
                <a:gd name="connsiteX6" fmla="*/ 105021 w 473489"/>
                <a:gd name="connsiteY6" fmla="*/ 84242 h 422619"/>
                <a:gd name="connsiteX7" fmla="*/ 3841 w 473489"/>
                <a:gd name="connsiteY7" fmla="*/ 51101 h 422619"/>
                <a:gd name="connsiteX8" fmla="*/ 8395 w 473489"/>
                <a:gd name="connsiteY8" fmla="*/ 60977 h 422619"/>
                <a:gd name="connsiteX9" fmla="*/ 107600 w 473489"/>
                <a:gd name="connsiteY9" fmla="*/ 93680 h 422619"/>
                <a:gd name="connsiteX10" fmla="*/ 107655 w 473489"/>
                <a:gd name="connsiteY10" fmla="*/ 93515 h 422619"/>
                <a:gd name="connsiteX11" fmla="*/ 108368 w 473489"/>
                <a:gd name="connsiteY11" fmla="*/ 95930 h 422619"/>
                <a:gd name="connsiteX12" fmla="*/ 126694 w 473489"/>
                <a:gd name="connsiteY12" fmla="*/ 134723 h 422619"/>
                <a:gd name="connsiteX13" fmla="*/ 141180 w 473489"/>
                <a:gd name="connsiteY13" fmla="*/ 205505 h 422619"/>
                <a:gd name="connsiteX14" fmla="*/ 104582 w 473489"/>
                <a:gd name="connsiteY14" fmla="*/ 276287 h 422619"/>
                <a:gd name="connsiteX15" fmla="*/ 93773 w 473489"/>
                <a:gd name="connsiteY15" fmla="*/ 290059 h 422619"/>
                <a:gd name="connsiteX16" fmla="*/ 0 w 473489"/>
                <a:gd name="connsiteY16" fmla="*/ 241280 h 422619"/>
                <a:gd name="connsiteX17" fmla="*/ 3073 w 473489"/>
                <a:gd name="connsiteY17" fmla="*/ 251925 h 422619"/>
                <a:gd name="connsiteX18" fmla="*/ 88450 w 473489"/>
                <a:gd name="connsiteY18" fmla="*/ 296808 h 422619"/>
                <a:gd name="connsiteX19" fmla="*/ 88231 w 473489"/>
                <a:gd name="connsiteY19" fmla="*/ 297082 h 422619"/>
                <a:gd name="connsiteX20" fmla="*/ 95364 w 473489"/>
                <a:gd name="connsiteY20" fmla="*/ 312775 h 422619"/>
                <a:gd name="connsiteX21" fmla="*/ 254047 w 473489"/>
                <a:gd name="connsiteY21" fmla="*/ 404847 h 422619"/>
                <a:gd name="connsiteX22" fmla="*/ 353252 w 473489"/>
                <a:gd name="connsiteY22" fmla="*/ 421582 h 422619"/>
                <a:gd name="connsiteX23" fmla="*/ 441757 w 473489"/>
                <a:gd name="connsiteY23" fmla="*/ 322652 h 422619"/>
                <a:gd name="connsiteX24" fmla="*/ 472265 w 473489"/>
                <a:gd name="connsiteY24" fmla="*/ 180374 h 422619"/>
                <a:gd name="connsiteX25" fmla="*/ 468424 w 473489"/>
                <a:gd name="connsiteY25" fmla="*/ 79962 h 422619"/>
                <a:gd name="connsiteX26" fmla="*/ 460797 w 473489"/>
                <a:gd name="connsiteY26" fmla="*/ 39633 h 422619"/>
                <a:gd name="connsiteX27" fmla="*/ 444007 w 473489"/>
                <a:gd name="connsiteY27" fmla="*/ 6163 h 422619"/>
                <a:gd name="connsiteX28" fmla="*/ 438739 w 473489"/>
                <a:gd name="connsiteY28" fmla="*/ 840 h 422619"/>
                <a:gd name="connsiteX29" fmla="*/ 438739 w 473489"/>
                <a:gd name="connsiteY29" fmla="*/ 840 h 42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489" h="422619">
                  <a:moveTo>
                    <a:pt x="438739" y="840"/>
                  </a:moveTo>
                  <a:cubicBezTo>
                    <a:pt x="436654" y="-586"/>
                    <a:pt x="434898" y="-586"/>
                    <a:pt x="435666" y="3968"/>
                  </a:cubicBezTo>
                  <a:cubicBezTo>
                    <a:pt x="433362" y="6272"/>
                    <a:pt x="399782" y="16917"/>
                    <a:pt x="390673" y="18399"/>
                  </a:cubicBezTo>
                  <a:cubicBezTo>
                    <a:pt x="327353" y="30580"/>
                    <a:pt x="306722" y="35134"/>
                    <a:pt x="244171" y="48851"/>
                  </a:cubicBezTo>
                  <a:cubicBezTo>
                    <a:pt x="215199" y="54942"/>
                    <a:pt x="193800" y="61032"/>
                    <a:pt x="164829" y="65587"/>
                  </a:cubicBezTo>
                  <a:cubicBezTo>
                    <a:pt x="147271" y="68604"/>
                    <a:pt x="105295" y="73213"/>
                    <a:pt x="103814" y="80017"/>
                  </a:cubicBezTo>
                  <a:lnTo>
                    <a:pt x="105021" y="84242"/>
                  </a:lnTo>
                  <a:lnTo>
                    <a:pt x="3841" y="51101"/>
                  </a:lnTo>
                  <a:lnTo>
                    <a:pt x="8395" y="60977"/>
                  </a:lnTo>
                  <a:lnTo>
                    <a:pt x="107600" y="93680"/>
                  </a:lnTo>
                  <a:lnTo>
                    <a:pt x="107655" y="93515"/>
                  </a:lnTo>
                  <a:lnTo>
                    <a:pt x="108368" y="95930"/>
                  </a:lnTo>
                  <a:cubicBezTo>
                    <a:pt x="119068" y="113433"/>
                    <a:pt x="119836" y="118755"/>
                    <a:pt x="126694" y="134723"/>
                  </a:cubicBezTo>
                  <a:cubicBezTo>
                    <a:pt x="132785" y="151458"/>
                    <a:pt x="141948" y="188001"/>
                    <a:pt x="141180" y="205505"/>
                  </a:cubicBezTo>
                  <a:cubicBezTo>
                    <a:pt x="138876" y="237439"/>
                    <a:pt x="123622" y="251156"/>
                    <a:pt x="104582" y="276287"/>
                  </a:cubicBezTo>
                  <a:lnTo>
                    <a:pt x="93773" y="290059"/>
                  </a:lnTo>
                  <a:lnTo>
                    <a:pt x="0" y="241280"/>
                  </a:lnTo>
                  <a:lnTo>
                    <a:pt x="3073" y="251925"/>
                  </a:lnTo>
                  <a:lnTo>
                    <a:pt x="88450" y="296808"/>
                  </a:lnTo>
                  <a:lnTo>
                    <a:pt x="88231" y="297082"/>
                  </a:lnTo>
                  <a:cubicBezTo>
                    <a:pt x="85487" y="302514"/>
                    <a:pt x="86585" y="307069"/>
                    <a:pt x="95364" y="312775"/>
                  </a:cubicBezTo>
                  <a:cubicBezTo>
                    <a:pt x="146502" y="346246"/>
                    <a:pt x="199891" y="375162"/>
                    <a:pt x="254047" y="404847"/>
                  </a:cubicBezTo>
                  <a:cubicBezTo>
                    <a:pt x="279233" y="418564"/>
                    <a:pt x="321976" y="425368"/>
                    <a:pt x="353252" y="421582"/>
                  </a:cubicBezTo>
                  <a:cubicBezTo>
                    <a:pt x="374596" y="403310"/>
                    <a:pt x="424967" y="364517"/>
                    <a:pt x="441757" y="322652"/>
                  </a:cubicBezTo>
                  <a:cubicBezTo>
                    <a:pt x="452457" y="295272"/>
                    <a:pt x="471496" y="200127"/>
                    <a:pt x="472265" y="180374"/>
                  </a:cubicBezTo>
                  <a:cubicBezTo>
                    <a:pt x="474569" y="146904"/>
                    <a:pt x="473801" y="113433"/>
                    <a:pt x="468424" y="79962"/>
                  </a:cubicBezTo>
                  <a:cubicBezTo>
                    <a:pt x="466119" y="63227"/>
                    <a:pt x="465351" y="55600"/>
                    <a:pt x="460797" y="39633"/>
                  </a:cubicBezTo>
                  <a:cubicBezTo>
                    <a:pt x="459260" y="33543"/>
                    <a:pt x="449329" y="11485"/>
                    <a:pt x="444007" y="6163"/>
                  </a:cubicBezTo>
                  <a:cubicBezTo>
                    <a:pt x="443293" y="5120"/>
                    <a:pt x="440824" y="2267"/>
                    <a:pt x="438739" y="840"/>
                  </a:cubicBezTo>
                  <a:lnTo>
                    <a:pt x="438739" y="840"/>
                  </a:lnTo>
                  <a:close/>
                </a:path>
              </a:pathLst>
            </a:custGeom>
            <a:solidFill>
              <a:srgbClr val="BDE4E9"/>
            </a:solidFill>
            <a:ln w="5473" cap="flat">
              <a:noFill/>
              <a:prstDash val="solid"/>
              <a:miter/>
            </a:ln>
          </p:spPr>
          <p:txBody>
            <a:bodyPr rtlCol="0" anchor="ctr"/>
            <a:lstStyle/>
            <a:p>
              <a:endParaRPr lang="en-US"/>
            </a:p>
          </p:txBody>
        </p:sp>
        <p:sp>
          <p:nvSpPr>
            <p:cNvPr id="10" name="Graphic 57">
              <a:extLst>
                <a:ext uri="{FF2B5EF4-FFF2-40B4-BE49-F238E27FC236}">
                  <a16:creationId xmlns:a16="http://schemas.microsoft.com/office/drawing/2014/main" xmlns="" id="{E40B1E36-510C-6486-E975-2087A4D2C40A}"/>
                </a:ext>
              </a:extLst>
            </p:cNvPr>
            <p:cNvSpPr/>
            <p:nvPr/>
          </p:nvSpPr>
          <p:spPr>
            <a:xfrm>
              <a:off x="1762219" y="1358018"/>
              <a:ext cx="75555" cy="103923"/>
            </a:xfrm>
            <a:custGeom>
              <a:avLst/>
              <a:gdLst>
                <a:gd name="connsiteX0" fmla="*/ 75556 w 75555"/>
                <a:gd name="connsiteY0" fmla="*/ 0 h 103923"/>
                <a:gd name="connsiteX1" fmla="*/ 75556 w 75555"/>
                <a:gd name="connsiteY1" fmla="*/ 78135 h 103923"/>
                <a:gd name="connsiteX2" fmla="*/ 59534 w 75555"/>
                <a:gd name="connsiteY2" fmla="*/ 103923 h 103923"/>
                <a:gd name="connsiteX3" fmla="*/ 33580 w 75555"/>
                <a:gd name="connsiteY3" fmla="*/ 62222 h 103923"/>
                <a:gd name="connsiteX4" fmla="*/ 0 w 75555"/>
                <a:gd name="connsiteY4" fmla="*/ 25844 h 103923"/>
                <a:gd name="connsiteX5" fmla="*/ 75556 w 75555"/>
                <a:gd name="connsiteY5" fmla="*/ 0 h 103923"/>
                <a:gd name="connsiteX6" fmla="*/ 75556 w 75555"/>
                <a:gd name="connsiteY6" fmla="*/ 0 h 10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55" h="103923">
                  <a:moveTo>
                    <a:pt x="75556" y="0"/>
                  </a:moveTo>
                  <a:cubicBezTo>
                    <a:pt x="75556" y="25789"/>
                    <a:pt x="75556" y="51578"/>
                    <a:pt x="75556" y="78135"/>
                  </a:cubicBezTo>
                  <a:cubicBezTo>
                    <a:pt x="75556" y="103923"/>
                    <a:pt x="72483" y="103923"/>
                    <a:pt x="59534" y="103923"/>
                  </a:cubicBezTo>
                  <a:cubicBezTo>
                    <a:pt x="49602" y="102387"/>
                    <a:pt x="35885" y="66008"/>
                    <a:pt x="33580" y="62222"/>
                  </a:cubicBezTo>
                  <a:cubicBezTo>
                    <a:pt x="24417" y="47792"/>
                    <a:pt x="14486" y="34897"/>
                    <a:pt x="0" y="25844"/>
                  </a:cubicBezTo>
                  <a:cubicBezTo>
                    <a:pt x="25130" y="16680"/>
                    <a:pt x="50371" y="8340"/>
                    <a:pt x="75556" y="0"/>
                  </a:cubicBezTo>
                  <a:lnTo>
                    <a:pt x="75556" y="0"/>
                  </a:lnTo>
                  <a:close/>
                </a:path>
              </a:pathLst>
            </a:custGeom>
            <a:solidFill>
              <a:srgbClr val="9A6327"/>
            </a:solidFill>
            <a:ln w="5473"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xmlns="" id="{DA9C2C4A-401B-67A9-66A0-EB6E23A85B5C}"/>
              </a:ext>
            </a:extLst>
          </p:cNvPr>
          <p:cNvGrpSpPr/>
          <p:nvPr/>
        </p:nvGrpSpPr>
        <p:grpSpPr>
          <a:xfrm flipH="1">
            <a:off x="79637" y="1919950"/>
            <a:ext cx="4383506" cy="4439216"/>
            <a:chOff x="7553325" y="2409776"/>
            <a:chExt cx="4189500" cy="4173952"/>
          </a:xfrm>
        </p:grpSpPr>
        <p:grpSp>
          <p:nvGrpSpPr>
            <p:cNvPr id="12" name="Group 11">
              <a:extLst>
                <a:ext uri="{FF2B5EF4-FFF2-40B4-BE49-F238E27FC236}">
                  <a16:creationId xmlns:a16="http://schemas.microsoft.com/office/drawing/2014/main" xmlns="" id="{4C16DE78-D406-285A-290D-2D54A31F4321}"/>
                </a:ext>
              </a:extLst>
            </p:cNvPr>
            <p:cNvGrpSpPr/>
            <p:nvPr/>
          </p:nvGrpSpPr>
          <p:grpSpPr>
            <a:xfrm>
              <a:off x="8012117" y="2409776"/>
              <a:ext cx="2527053" cy="3587909"/>
              <a:chOff x="8012117" y="2409776"/>
              <a:chExt cx="2527053" cy="3587909"/>
            </a:xfrm>
          </p:grpSpPr>
          <p:sp>
            <p:nvSpPr>
              <p:cNvPr id="24" name="Rectangle: Rounded Corners 23">
                <a:extLst>
                  <a:ext uri="{FF2B5EF4-FFF2-40B4-BE49-F238E27FC236}">
                    <a16:creationId xmlns:a16="http://schemas.microsoft.com/office/drawing/2014/main" xmlns="" id="{812F63A6-FF8A-4C11-9D39-E8458E1DFF15}"/>
                  </a:ext>
                </a:extLst>
              </p:cNvPr>
              <p:cNvSpPr/>
              <p:nvPr/>
            </p:nvSpPr>
            <p:spPr>
              <a:xfrm flipH="1">
                <a:off x="9157217" y="3805193"/>
                <a:ext cx="128054" cy="2192492"/>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889473E-7EC9-BF07-FA44-D603228E8133}"/>
                  </a:ext>
                </a:extLst>
              </p:cNvPr>
              <p:cNvSpPr/>
              <p:nvPr/>
            </p:nvSpPr>
            <p:spPr>
              <a:xfrm flipH="1">
                <a:off x="9184905" y="2409778"/>
                <a:ext cx="72688" cy="1412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2A1D2970-E002-CFEF-28AE-754CA3CC33C7}"/>
                  </a:ext>
                </a:extLst>
              </p:cNvPr>
              <p:cNvSpPr/>
              <p:nvPr/>
            </p:nvSpPr>
            <p:spPr>
              <a:xfrm rot="2582333" flipH="1">
                <a:off x="9443420" y="2560159"/>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0DE2C52B-CEBC-E3DA-0CF2-B66225E09515}"/>
                  </a:ext>
                </a:extLst>
              </p:cNvPr>
              <p:cNvSpPr/>
              <p:nvPr/>
            </p:nvSpPr>
            <p:spPr>
              <a:xfrm flipH="1">
                <a:off x="8360724" y="2409776"/>
                <a:ext cx="895634" cy="72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C00DDF9B-9AA0-4A84-6477-94C82097E074}"/>
                  </a:ext>
                </a:extLst>
              </p:cNvPr>
              <p:cNvSpPr/>
              <p:nvPr/>
            </p:nvSpPr>
            <p:spPr>
              <a:xfrm flipH="1">
                <a:off x="8359489" y="2414464"/>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xmlns="" id="{437748DA-0B77-9663-D7AC-581C5BD8E527}"/>
                  </a:ext>
                </a:extLst>
              </p:cNvPr>
              <p:cNvGrpSpPr/>
              <p:nvPr/>
            </p:nvGrpSpPr>
            <p:grpSpPr>
              <a:xfrm flipH="1">
                <a:off x="8012117" y="2895712"/>
                <a:ext cx="767431" cy="520677"/>
                <a:chOff x="9283074" y="1746481"/>
                <a:chExt cx="1223752" cy="830276"/>
              </a:xfrm>
            </p:grpSpPr>
            <p:sp>
              <p:nvSpPr>
                <p:cNvPr id="54" name="Rectangle 53">
                  <a:extLst>
                    <a:ext uri="{FF2B5EF4-FFF2-40B4-BE49-F238E27FC236}">
                      <a16:creationId xmlns:a16="http://schemas.microsoft.com/office/drawing/2014/main" xmlns="" id="{5E5B2ECF-7CFD-16EA-9D98-784F14978F8B}"/>
                    </a:ext>
                  </a:extLst>
                </p:cNvPr>
                <p:cNvSpPr/>
                <p:nvPr/>
              </p:nvSpPr>
              <p:spPr>
                <a:xfrm>
                  <a:off x="9283074" y="1746481"/>
                  <a:ext cx="1223752" cy="830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62F24649-9E67-3731-2FF6-B1D1B7274B3B}"/>
                    </a:ext>
                  </a:extLst>
                </p:cNvPr>
                <p:cNvSpPr/>
                <p:nvPr/>
              </p:nvSpPr>
              <p:spPr>
                <a:xfrm>
                  <a:off x="9372505" y="1807157"/>
                  <a:ext cx="1044888" cy="7089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Rounded Corners 29">
                <a:extLst>
                  <a:ext uri="{FF2B5EF4-FFF2-40B4-BE49-F238E27FC236}">
                    <a16:creationId xmlns:a16="http://schemas.microsoft.com/office/drawing/2014/main" xmlns="" id="{F99005A9-66F5-8807-EFDC-1D007D08DC87}"/>
                  </a:ext>
                </a:extLst>
              </p:cNvPr>
              <p:cNvSpPr/>
              <p:nvPr/>
            </p:nvSpPr>
            <p:spPr>
              <a:xfrm flipH="1">
                <a:off x="9129528" y="3112935"/>
                <a:ext cx="183441" cy="150766"/>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762D7B57-EBC4-FC56-630F-952837B206F4}"/>
                  </a:ext>
                </a:extLst>
              </p:cNvPr>
              <p:cNvSpPr/>
              <p:nvPr/>
            </p:nvSpPr>
            <p:spPr>
              <a:xfrm rot="7295575" flipH="1">
                <a:off x="9956225" y="2490817"/>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xmlns="" id="{61379857-7AF6-38F4-D509-0AB23972251E}"/>
                  </a:ext>
                </a:extLst>
              </p:cNvPr>
              <p:cNvGrpSpPr/>
              <p:nvPr/>
            </p:nvGrpSpPr>
            <p:grpSpPr>
              <a:xfrm rot="20277078">
                <a:off x="10088767" y="2999399"/>
                <a:ext cx="450403" cy="206578"/>
                <a:chOff x="9094561" y="2013721"/>
                <a:chExt cx="566597" cy="259871"/>
              </a:xfrm>
            </p:grpSpPr>
            <p:sp>
              <p:nvSpPr>
                <p:cNvPr id="52" name="Rectangle: Top Corners Rounded 51">
                  <a:extLst>
                    <a:ext uri="{FF2B5EF4-FFF2-40B4-BE49-F238E27FC236}">
                      <a16:creationId xmlns:a16="http://schemas.microsoft.com/office/drawing/2014/main" xmlns="" id="{1FD543BF-FE1B-80C6-56A6-15B314D9763C}"/>
                    </a:ext>
                  </a:extLst>
                </p:cNvPr>
                <p:cNvSpPr/>
                <p:nvPr/>
              </p:nvSpPr>
              <p:spPr>
                <a:xfrm rot="20511467" flipH="1">
                  <a:off x="9094561" y="2013721"/>
                  <a:ext cx="561926" cy="196545"/>
                </a:xfrm>
                <a:prstGeom prst="round2SameRect">
                  <a:avLst>
                    <a:gd name="adj1" fmla="val 42297"/>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Top Corners Rounded 52">
                  <a:extLst>
                    <a:ext uri="{FF2B5EF4-FFF2-40B4-BE49-F238E27FC236}">
                      <a16:creationId xmlns:a16="http://schemas.microsoft.com/office/drawing/2014/main" xmlns="" id="{CCA92D8A-F424-ED98-4D6B-52E0EF144B09}"/>
                    </a:ext>
                  </a:extLst>
                </p:cNvPr>
                <p:cNvSpPr/>
                <p:nvPr/>
              </p:nvSpPr>
              <p:spPr>
                <a:xfrm rot="9669696" flipH="1">
                  <a:off x="9153601" y="2206613"/>
                  <a:ext cx="507557" cy="66979"/>
                </a:xfrm>
                <a:prstGeom prst="round2SameRect">
                  <a:avLst>
                    <a:gd name="adj1" fmla="val 4229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xmlns="" id="{5B09983A-B74F-73DC-5004-6C036EBB5BA0}"/>
                  </a:ext>
                </a:extLst>
              </p:cNvPr>
              <p:cNvGrpSpPr/>
              <p:nvPr/>
            </p:nvGrpSpPr>
            <p:grpSpPr>
              <a:xfrm>
                <a:off x="8134121" y="3063432"/>
                <a:ext cx="523421" cy="233793"/>
                <a:chOff x="2104451" y="2044380"/>
                <a:chExt cx="7289009" cy="3255735"/>
              </a:xfrm>
              <a:solidFill>
                <a:schemeClr val="bg1"/>
              </a:solidFill>
            </p:grpSpPr>
            <p:sp>
              <p:nvSpPr>
                <p:cNvPr id="34" name="Freeform: Shape 33">
                  <a:extLst>
                    <a:ext uri="{FF2B5EF4-FFF2-40B4-BE49-F238E27FC236}">
                      <a16:creationId xmlns:a16="http://schemas.microsoft.com/office/drawing/2014/main" xmlns="" id="{F583C082-DCD1-4A6A-1898-588C69B14252}"/>
                    </a:ext>
                  </a:extLst>
                </p:cNvPr>
                <p:cNvSpPr/>
                <p:nvPr/>
              </p:nvSpPr>
              <p:spPr>
                <a:xfrm flipH="1">
                  <a:off x="7852533"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D722ACA7-16BE-19B7-4708-D432288090BE}"/>
                    </a:ext>
                  </a:extLst>
                </p:cNvPr>
                <p:cNvSpPr/>
                <p:nvPr/>
              </p:nvSpPr>
              <p:spPr>
                <a:xfrm flipH="1">
                  <a:off x="9164888"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72E57F57-A643-C358-98D8-C23AAE903579}"/>
                    </a:ext>
                  </a:extLst>
                </p:cNvPr>
                <p:cNvSpPr/>
                <p:nvPr/>
              </p:nvSpPr>
              <p:spPr>
                <a:xfrm flipH="1">
                  <a:off x="8746972"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5282653A-1670-3D6C-CC33-DF909D204FC1}"/>
                    </a:ext>
                  </a:extLst>
                </p:cNvPr>
                <p:cNvSpPr/>
                <p:nvPr/>
              </p:nvSpPr>
              <p:spPr>
                <a:xfrm flipH="1">
                  <a:off x="7198653"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349E15A-FB30-8458-3824-B84F477B6164}"/>
                    </a:ext>
                  </a:extLst>
                </p:cNvPr>
                <p:cNvSpPr/>
                <p:nvPr/>
              </p:nvSpPr>
              <p:spPr>
                <a:xfrm flipH="1">
                  <a:off x="8314449"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EC2540CE-2102-DB71-BF5C-12A9D26A2DC3}"/>
                    </a:ext>
                  </a:extLst>
                </p:cNvPr>
                <p:cNvSpPr/>
                <p:nvPr/>
              </p:nvSpPr>
              <p:spPr>
                <a:xfrm flipH="1">
                  <a:off x="8576303"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DE58D89A-99B0-17BF-A788-A04D88A23862}"/>
                    </a:ext>
                  </a:extLst>
                </p:cNvPr>
                <p:cNvSpPr/>
                <p:nvPr/>
              </p:nvSpPr>
              <p:spPr>
                <a:xfrm flipH="1">
                  <a:off x="6845379"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938FF1FA-195F-6D8C-6A0E-A1B11F7BD055}"/>
                    </a:ext>
                  </a:extLst>
                </p:cNvPr>
                <p:cNvSpPr/>
                <p:nvPr/>
              </p:nvSpPr>
              <p:spPr>
                <a:xfrm>
                  <a:off x="2710282"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B86548EB-27A6-443C-9C1F-8BFD72A74B84}"/>
                    </a:ext>
                  </a:extLst>
                </p:cNvPr>
                <p:cNvSpPr/>
                <p:nvPr/>
              </p:nvSpPr>
              <p:spPr>
                <a:xfrm>
                  <a:off x="2104451"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488A136C-BAD9-613D-FBA6-E36D017DC3E7}"/>
                    </a:ext>
                  </a:extLst>
                </p:cNvPr>
                <p:cNvSpPr/>
                <p:nvPr/>
              </p:nvSpPr>
              <p:spPr>
                <a:xfrm>
                  <a:off x="2108589"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251C9307-4261-32AF-B928-709E7EB3DABF}"/>
                    </a:ext>
                  </a:extLst>
                </p:cNvPr>
                <p:cNvSpPr/>
                <p:nvPr/>
              </p:nvSpPr>
              <p:spPr>
                <a:xfrm>
                  <a:off x="3153259"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B65A5134-EC61-2017-E63A-5245F0EFF76A}"/>
                    </a:ext>
                  </a:extLst>
                </p:cNvPr>
                <p:cNvSpPr/>
                <p:nvPr/>
              </p:nvSpPr>
              <p:spPr>
                <a:xfrm>
                  <a:off x="2247222"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D60A55BF-ADB7-B06F-C9AD-65E09ACCE31E}"/>
                    </a:ext>
                  </a:extLst>
                </p:cNvPr>
                <p:cNvSpPr/>
                <p:nvPr/>
              </p:nvSpPr>
              <p:spPr>
                <a:xfrm>
                  <a:off x="2916492"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8B151109-721D-934E-2849-129C22A42E77}"/>
                    </a:ext>
                  </a:extLst>
                </p:cNvPr>
                <p:cNvSpPr/>
                <p:nvPr/>
              </p:nvSpPr>
              <p:spPr>
                <a:xfrm>
                  <a:off x="3557536"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3617ACE6-E22C-1CFE-8435-533E543810C7}"/>
                    </a:ext>
                  </a:extLst>
                </p:cNvPr>
                <p:cNvSpPr/>
                <p:nvPr/>
              </p:nvSpPr>
              <p:spPr>
                <a:xfrm>
                  <a:off x="4608357" y="3882576"/>
                  <a:ext cx="1125534" cy="1212507"/>
                </a:xfrm>
                <a:custGeom>
                  <a:avLst/>
                  <a:gdLst>
                    <a:gd name="connsiteX0" fmla="*/ 1789894 w 1789352"/>
                    <a:gd name="connsiteY0" fmla="*/ 287110 h 1927621"/>
                    <a:gd name="connsiteX1" fmla="*/ 1651626 w 1789352"/>
                    <a:gd name="connsiteY1" fmla="*/ 14640 h 1927621"/>
                    <a:gd name="connsiteX2" fmla="*/ 1647559 w 1789352"/>
                    <a:gd name="connsiteY2" fmla="*/ 0 h 1927621"/>
                    <a:gd name="connsiteX3" fmla="*/ 952151 w 1789352"/>
                    <a:gd name="connsiteY3" fmla="*/ 91908 h 1927621"/>
                    <a:gd name="connsiteX4" fmla="*/ 94889 w 1789352"/>
                    <a:gd name="connsiteY4" fmla="*/ 93534 h 1927621"/>
                    <a:gd name="connsiteX5" fmla="*/ 43648 w 1789352"/>
                    <a:gd name="connsiteY5" fmla="*/ 208216 h 1927621"/>
                    <a:gd name="connsiteX6" fmla="*/ 26568 w 1789352"/>
                    <a:gd name="connsiteY6" fmla="*/ 662061 h 1927621"/>
                    <a:gd name="connsiteX7" fmla="*/ 177850 w 1789352"/>
                    <a:gd name="connsiteY7" fmla="*/ 1137052 h 1927621"/>
                    <a:gd name="connsiteX8" fmla="*/ 808190 w 1789352"/>
                    <a:gd name="connsiteY8" fmla="*/ 1906475 h 1927621"/>
                    <a:gd name="connsiteX9" fmla="*/ 1175007 w 1789352"/>
                    <a:gd name="connsiteY9" fmla="*/ 1772273 h 1927621"/>
                    <a:gd name="connsiteX10" fmla="*/ 1468624 w 1789352"/>
                    <a:gd name="connsiteY10" fmla="*/ 1348521 h 1927621"/>
                    <a:gd name="connsiteX11" fmla="*/ 1703680 w 1789352"/>
                    <a:gd name="connsiteY11" fmla="*/ 887356 h 1927621"/>
                    <a:gd name="connsiteX12" fmla="*/ 1776881 w 1789352"/>
                    <a:gd name="connsiteY12" fmla="*/ 565273 h 1927621"/>
                    <a:gd name="connsiteX13" fmla="*/ 1789894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1789894" y="287110"/>
                      </a:moveTo>
                      <a:cubicBezTo>
                        <a:pt x="1776881" y="183002"/>
                        <a:pt x="1721573" y="91908"/>
                        <a:pt x="1651626" y="14640"/>
                      </a:cubicBezTo>
                      <a:cubicBezTo>
                        <a:pt x="1648372" y="11387"/>
                        <a:pt x="1649186" y="4880"/>
                        <a:pt x="1647559" y="0"/>
                      </a:cubicBezTo>
                      <a:cubicBezTo>
                        <a:pt x="1424703" y="82148"/>
                        <a:pt x="1186394" y="88654"/>
                        <a:pt x="952151" y="91908"/>
                      </a:cubicBezTo>
                      <a:cubicBezTo>
                        <a:pt x="666669" y="95974"/>
                        <a:pt x="381185" y="94348"/>
                        <a:pt x="94889" y="93534"/>
                      </a:cubicBezTo>
                      <a:cubicBezTo>
                        <a:pt x="94075" y="93534"/>
                        <a:pt x="46902" y="200082"/>
                        <a:pt x="43648" y="208216"/>
                      </a:cubicBezTo>
                      <a:cubicBezTo>
                        <a:pt x="-17353" y="354617"/>
                        <a:pt x="-5966" y="510779"/>
                        <a:pt x="26568" y="662061"/>
                      </a:cubicBezTo>
                      <a:cubicBezTo>
                        <a:pt x="61542" y="825542"/>
                        <a:pt x="111969" y="983331"/>
                        <a:pt x="177850" y="1137052"/>
                      </a:cubicBezTo>
                      <a:cubicBezTo>
                        <a:pt x="310424" y="1446123"/>
                        <a:pt x="493426" y="1754379"/>
                        <a:pt x="808190" y="1906475"/>
                      </a:cubicBezTo>
                      <a:cubicBezTo>
                        <a:pt x="949712" y="1974795"/>
                        <a:pt x="1083913" y="1875567"/>
                        <a:pt x="1175007" y="1772273"/>
                      </a:cubicBezTo>
                      <a:cubicBezTo>
                        <a:pt x="1288875" y="1644578"/>
                        <a:pt x="1376716" y="1492483"/>
                        <a:pt x="1468624" y="1348521"/>
                      </a:cubicBezTo>
                      <a:cubicBezTo>
                        <a:pt x="1562158" y="1202933"/>
                        <a:pt x="1646746" y="1050838"/>
                        <a:pt x="1703680" y="887356"/>
                      </a:cubicBezTo>
                      <a:cubicBezTo>
                        <a:pt x="1740280" y="783249"/>
                        <a:pt x="1763867" y="674261"/>
                        <a:pt x="1776881" y="565273"/>
                      </a:cubicBezTo>
                      <a:cubicBezTo>
                        <a:pt x="1788267" y="477432"/>
                        <a:pt x="1801281" y="377391"/>
                        <a:pt x="1789894"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816AB411-1372-A367-4B23-CCC004043BF3}"/>
                    </a:ext>
                  </a:extLst>
                </p:cNvPr>
                <p:cNvSpPr/>
                <p:nvPr/>
              </p:nvSpPr>
              <p:spPr>
                <a:xfrm>
                  <a:off x="4267475" y="2052010"/>
                  <a:ext cx="1493891" cy="1949221"/>
                </a:xfrm>
                <a:custGeom>
                  <a:avLst/>
                  <a:gdLst>
                    <a:gd name="connsiteX0" fmla="*/ 2376043 w 2374959"/>
                    <a:gd name="connsiteY0" fmla="*/ 2668646 h 3098834"/>
                    <a:gd name="connsiteX1" fmla="*/ 2374416 w 2374959"/>
                    <a:gd name="connsiteY1" fmla="*/ 2056199 h 3098834"/>
                    <a:gd name="connsiteX2" fmla="*/ 2295522 w 2374959"/>
                    <a:gd name="connsiteY2" fmla="*/ 1418539 h 3098834"/>
                    <a:gd name="connsiteX3" fmla="*/ 2128787 w 2374959"/>
                    <a:gd name="connsiteY3" fmla="*/ 853266 h 3098834"/>
                    <a:gd name="connsiteX4" fmla="*/ 1880717 w 2374959"/>
                    <a:gd name="connsiteY4" fmla="*/ 390474 h 3098834"/>
                    <a:gd name="connsiteX5" fmla="*/ 1485433 w 2374959"/>
                    <a:gd name="connsiteY5" fmla="*/ 68391 h 3098834"/>
                    <a:gd name="connsiteX6" fmla="*/ 1175550 w 2374959"/>
                    <a:gd name="connsiteY6" fmla="*/ 70 h 3098834"/>
                    <a:gd name="connsiteX7" fmla="*/ 870546 w 2374959"/>
                    <a:gd name="connsiteY7" fmla="*/ 80591 h 3098834"/>
                    <a:gd name="connsiteX8" fmla="*/ 648504 w 2374959"/>
                    <a:gd name="connsiteY8" fmla="*/ 239193 h 3098834"/>
                    <a:gd name="connsiteX9" fmla="*/ 89738 w 2374959"/>
                    <a:gd name="connsiteY9" fmla="*/ 1201377 h 3098834"/>
                    <a:gd name="connsiteX10" fmla="*/ 19790 w 2374959"/>
                    <a:gd name="connsiteY10" fmla="*/ 2472631 h 3098834"/>
                    <a:gd name="connsiteX11" fmla="*/ 36057 w 2374959"/>
                    <a:gd name="connsiteY11" fmla="*/ 2679220 h 3098834"/>
                    <a:gd name="connsiteX12" fmla="*/ 88111 w 2374959"/>
                    <a:gd name="connsiteY12" fmla="*/ 2871982 h 3098834"/>
                    <a:gd name="connsiteX13" fmla="*/ 576930 w 2374959"/>
                    <a:gd name="connsiteY13" fmla="*/ 3066370 h 3098834"/>
                    <a:gd name="connsiteX14" fmla="*/ 1239804 w 2374959"/>
                    <a:gd name="connsiteY14" fmla="*/ 3102971 h 3098834"/>
                    <a:gd name="connsiteX15" fmla="*/ 1727809 w 2374959"/>
                    <a:gd name="connsiteY15" fmla="*/ 3087517 h 3098834"/>
                    <a:gd name="connsiteX16" fmla="*/ 2204428 w 2374959"/>
                    <a:gd name="connsiteY16" fmla="*/ 3023263 h 3098834"/>
                    <a:gd name="connsiteX17" fmla="*/ 2367909 w 2374959"/>
                    <a:gd name="connsiteY17" fmla="*/ 2809354 h 3098834"/>
                    <a:gd name="connsiteX18" fmla="*/ 2376043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2376043" y="2668646"/>
                      </a:moveTo>
                      <a:cubicBezTo>
                        <a:pt x="2374416" y="2465311"/>
                        <a:pt x="2384990" y="2260348"/>
                        <a:pt x="2374416" y="2056199"/>
                      </a:cubicBezTo>
                      <a:cubicBezTo>
                        <a:pt x="2363843" y="1842290"/>
                        <a:pt x="2337002" y="1628381"/>
                        <a:pt x="2295522" y="1418539"/>
                      </a:cubicBezTo>
                      <a:cubicBezTo>
                        <a:pt x="2257295" y="1223337"/>
                        <a:pt x="2207681" y="1035455"/>
                        <a:pt x="2128787" y="853266"/>
                      </a:cubicBezTo>
                      <a:cubicBezTo>
                        <a:pt x="2059653" y="692224"/>
                        <a:pt x="1983198" y="534436"/>
                        <a:pt x="1880717" y="390474"/>
                      </a:cubicBezTo>
                      <a:cubicBezTo>
                        <a:pt x="1778236" y="245699"/>
                        <a:pt x="1647288" y="138338"/>
                        <a:pt x="1485433" y="68391"/>
                      </a:cubicBezTo>
                      <a:cubicBezTo>
                        <a:pt x="1386205" y="25284"/>
                        <a:pt x="1283724" y="-1557"/>
                        <a:pt x="1175550" y="70"/>
                      </a:cubicBezTo>
                      <a:cubicBezTo>
                        <a:pt x="1068188" y="2510"/>
                        <a:pt x="966521" y="34230"/>
                        <a:pt x="870546" y="80591"/>
                      </a:cubicBezTo>
                      <a:cubicBezTo>
                        <a:pt x="787585" y="120445"/>
                        <a:pt x="716824" y="178192"/>
                        <a:pt x="648504" y="239193"/>
                      </a:cubicBezTo>
                      <a:cubicBezTo>
                        <a:pt x="364647" y="492955"/>
                        <a:pt x="187339" y="838626"/>
                        <a:pt x="89738" y="1201377"/>
                      </a:cubicBezTo>
                      <a:cubicBezTo>
                        <a:pt x="-21690" y="1615368"/>
                        <a:pt x="-8677" y="2048879"/>
                        <a:pt x="19790" y="2472631"/>
                      </a:cubicBezTo>
                      <a:cubicBezTo>
                        <a:pt x="24670" y="2541765"/>
                        <a:pt x="27110" y="2610899"/>
                        <a:pt x="36057" y="2679220"/>
                      </a:cubicBezTo>
                      <a:cubicBezTo>
                        <a:pt x="45004" y="2748354"/>
                        <a:pt x="66964" y="2806914"/>
                        <a:pt x="88111" y="2871982"/>
                      </a:cubicBezTo>
                      <a:cubicBezTo>
                        <a:pt x="175952" y="3054984"/>
                        <a:pt x="402874" y="3047664"/>
                        <a:pt x="576930" y="3066370"/>
                      </a:cubicBezTo>
                      <a:cubicBezTo>
                        <a:pt x="797345" y="3089957"/>
                        <a:pt x="1018575" y="3102157"/>
                        <a:pt x="1239804" y="3102971"/>
                      </a:cubicBezTo>
                      <a:cubicBezTo>
                        <a:pt x="1402472" y="3103784"/>
                        <a:pt x="1565141" y="3098904"/>
                        <a:pt x="1727809" y="3087517"/>
                      </a:cubicBezTo>
                      <a:cubicBezTo>
                        <a:pt x="1885597" y="3076944"/>
                        <a:pt x="2053146" y="3072877"/>
                        <a:pt x="2204428" y="3023263"/>
                      </a:cubicBezTo>
                      <a:cubicBezTo>
                        <a:pt x="2310162" y="2988290"/>
                        <a:pt x="2352456" y="2907769"/>
                        <a:pt x="2367909" y="2809354"/>
                      </a:cubicBezTo>
                      <a:cubicBezTo>
                        <a:pt x="2374416" y="2763807"/>
                        <a:pt x="2376856" y="2716633"/>
                        <a:pt x="2376043" y="2668646"/>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BC5657E9-B272-78DD-2FBE-D2ADB726E578}"/>
                    </a:ext>
                  </a:extLst>
                </p:cNvPr>
                <p:cNvSpPr/>
                <p:nvPr/>
              </p:nvSpPr>
              <p:spPr>
                <a:xfrm>
                  <a:off x="5741107" y="3882576"/>
                  <a:ext cx="1125534" cy="1212507"/>
                </a:xfrm>
                <a:custGeom>
                  <a:avLst/>
                  <a:gdLst>
                    <a:gd name="connsiteX0" fmla="*/ 4400 w 1789352"/>
                    <a:gd name="connsiteY0" fmla="*/ 287110 h 1927621"/>
                    <a:gd name="connsiteX1" fmla="*/ 142668 w 1789352"/>
                    <a:gd name="connsiteY1" fmla="*/ 14640 h 1927621"/>
                    <a:gd name="connsiteX2" fmla="*/ 146735 w 1789352"/>
                    <a:gd name="connsiteY2" fmla="*/ 0 h 1927621"/>
                    <a:gd name="connsiteX3" fmla="*/ 842142 w 1789352"/>
                    <a:gd name="connsiteY3" fmla="*/ 91908 h 1927621"/>
                    <a:gd name="connsiteX4" fmla="*/ 1699405 w 1789352"/>
                    <a:gd name="connsiteY4" fmla="*/ 93534 h 1927621"/>
                    <a:gd name="connsiteX5" fmla="*/ 1750645 w 1789352"/>
                    <a:gd name="connsiteY5" fmla="*/ 208216 h 1927621"/>
                    <a:gd name="connsiteX6" fmla="*/ 1767726 w 1789352"/>
                    <a:gd name="connsiteY6" fmla="*/ 662061 h 1927621"/>
                    <a:gd name="connsiteX7" fmla="*/ 1616444 w 1789352"/>
                    <a:gd name="connsiteY7" fmla="*/ 1137052 h 1927621"/>
                    <a:gd name="connsiteX8" fmla="*/ 986104 w 1789352"/>
                    <a:gd name="connsiteY8" fmla="*/ 1906475 h 1927621"/>
                    <a:gd name="connsiteX9" fmla="*/ 619286 w 1789352"/>
                    <a:gd name="connsiteY9" fmla="*/ 1772273 h 1927621"/>
                    <a:gd name="connsiteX10" fmla="*/ 325670 w 1789352"/>
                    <a:gd name="connsiteY10" fmla="*/ 1348521 h 1927621"/>
                    <a:gd name="connsiteX11" fmla="*/ 90614 w 1789352"/>
                    <a:gd name="connsiteY11" fmla="*/ 887356 h 1927621"/>
                    <a:gd name="connsiteX12" fmla="*/ 17413 w 1789352"/>
                    <a:gd name="connsiteY12" fmla="*/ 565273 h 1927621"/>
                    <a:gd name="connsiteX13" fmla="*/ 4400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4400" y="287110"/>
                      </a:moveTo>
                      <a:cubicBezTo>
                        <a:pt x="17413" y="183002"/>
                        <a:pt x="72720" y="91908"/>
                        <a:pt x="142668" y="14640"/>
                      </a:cubicBezTo>
                      <a:cubicBezTo>
                        <a:pt x="145921" y="11387"/>
                        <a:pt x="145108" y="4880"/>
                        <a:pt x="146735" y="0"/>
                      </a:cubicBezTo>
                      <a:cubicBezTo>
                        <a:pt x="369590" y="82148"/>
                        <a:pt x="607899" y="88654"/>
                        <a:pt x="842142" y="91908"/>
                      </a:cubicBezTo>
                      <a:cubicBezTo>
                        <a:pt x="1127625" y="95974"/>
                        <a:pt x="1413108" y="94348"/>
                        <a:pt x="1699405" y="93534"/>
                      </a:cubicBezTo>
                      <a:cubicBezTo>
                        <a:pt x="1700219" y="93534"/>
                        <a:pt x="1747392" y="200082"/>
                        <a:pt x="1750645" y="208216"/>
                      </a:cubicBezTo>
                      <a:cubicBezTo>
                        <a:pt x="1811646" y="354617"/>
                        <a:pt x="1800260" y="510779"/>
                        <a:pt x="1767726" y="662061"/>
                      </a:cubicBezTo>
                      <a:cubicBezTo>
                        <a:pt x="1732752" y="825542"/>
                        <a:pt x="1682325" y="983331"/>
                        <a:pt x="1616444" y="1137052"/>
                      </a:cubicBezTo>
                      <a:cubicBezTo>
                        <a:pt x="1483869" y="1446123"/>
                        <a:pt x="1300867" y="1754379"/>
                        <a:pt x="986104" y="1906475"/>
                      </a:cubicBezTo>
                      <a:cubicBezTo>
                        <a:pt x="844582" y="1974795"/>
                        <a:pt x="710381" y="1875567"/>
                        <a:pt x="619286" y="1772273"/>
                      </a:cubicBezTo>
                      <a:cubicBezTo>
                        <a:pt x="505419" y="1644578"/>
                        <a:pt x="417578" y="1492483"/>
                        <a:pt x="325670" y="1348521"/>
                      </a:cubicBezTo>
                      <a:cubicBezTo>
                        <a:pt x="232136" y="1202933"/>
                        <a:pt x="147548" y="1050838"/>
                        <a:pt x="90614" y="887356"/>
                      </a:cubicBezTo>
                      <a:cubicBezTo>
                        <a:pt x="54014" y="783249"/>
                        <a:pt x="30426" y="674261"/>
                        <a:pt x="17413" y="565273"/>
                      </a:cubicBezTo>
                      <a:cubicBezTo>
                        <a:pt x="6026" y="477432"/>
                        <a:pt x="-6987" y="377391"/>
                        <a:pt x="4400"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6E1EA818-C42C-D301-252B-06EC2691A68F}"/>
                    </a:ext>
                  </a:extLst>
                </p:cNvPr>
                <p:cNvSpPr/>
                <p:nvPr/>
              </p:nvSpPr>
              <p:spPr>
                <a:xfrm>
                  <a:off x="5751725" y="2044380"/>
                  <a:ext cx="1493891" cy="1949221"/>
                </a:xfrm>
                <a:custGeom>
                  <a:avLst/>
                  <a:gdLst>
                    <a:gd name="connsiteX0" fmla="*/ 3135 w 2374959"/>
                    <a:gd name="connsiteY0" fmla="*/ 2668646 h 3098834"/>
                    <a:gd name="connsiteX1" fmla="*/ 4762 w 2374959"/>
                    <a:gd name="connsiteY1" fmla="*/ 2056199 h 3098834"/>
                    <a:gd name="connsiteX2" fmla="*/ 83656 w 2374959"/>
                    <a:gd name="connsiteY2" fmla="*/ 1418539 h 3098834"/>
                    <a:gd name="connsiteX3" fmla="*/ 250391 w 2374959"/>
                    <a:gd name="connsiteY3" fmla="*/ 853266 h 3098834"/>
                    <a:gd name="connsiteX4" fmla="*/ 498461 w 2374959"/>
                    <a:gd name="connsiteY4" fmla="*/ 390474 h 3098834"/>
                    <a:gd name="connsiteX5" fmla="*/ 893745 w 2374959"/>
                    <a:gd name="connsiteY5" fmla="*/ 68391 h 3098834"/>
                    <a:gd name="connsiteX6" fmla="*/ 1203629 w 2374959"/>
                    <a:gd name="connsiteY6" fmla="*/ 70 h 3098834"/>
                    <a:gd name="connsiteX7" fmla="*/ 1508632 w 2374959"/>
                    <a:gd name="connsiteY7" fmla="*/ 80591 h 3098834"/>
                    <a:gd name="connsiteX8" fmla="*/ 1730674 w 2374959"/>
                    <a:gd name="connsiteY8" fmla="*/ 239193 h 3098834"/>
                    <a:gd name="connsiteX9" fmla="*/ 2289441 w 2374959"/>
                    <a:gd name="connsiteY9" fmla="*/ 1201377 h 3098834"/>
                    <a:gd name="connsiteX10" fmla="*/ 2359388 w 2374959"/>
                    <a:gd name="connsiteY10" fmla="*/ 2472631 h 3098834"/>
                    <a:gd name="connsiteX11" fmla="*/ 2343121 w 2374959"/>
                    <a:gd name="connsiteY11" fmla="*/ 2679220 h 3098834"/>
                    <a:gd name="connsiteX12" fmla="*/ 2291067 w 2374959"/>
                    <a:gd name="connsiteY12" fmla="*/ 2871982 h 3098834"/>
                    <a:gd name="connsiteX13" fmla="*/ 1802248 w 2374959"/>
                    <a:gd name="connsiteY13" fmla="*/ 3066370 h 3098834"/>
                    <a:gd name="connsiteX14" fmla="*/ 1139374 w 2374959"/>
                    <a:gd name="connsiteY14" fmla="*/ 3102971 h 3098834"/>
                    <a:gd name="connsiteX15" fmla="*/ 651369 w 2374959"/>
                    <a:gd name="connsiteY15" fmla="*/ 3087517 h 3098834"/>
                    <a:gd name="connsiteX16" fmla="*/ 174751 w 2374959"/>
                    <a:gd name="connsiteY16" fmla="*/ 3023263 h 3098834"/>
                    <a:gd name="connsiteX17" fmla="*/ 11269 w 2374959"/>
                    <a:gd name="connsiteY17" fmla="*/ 2809354 h 3098834"/>
                    <a:gd name="connsiteX18" fmla="*/ 3135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3135" y="2668646"/>
                      </a:moveTo>
                      <a:cubicBezTo>
                        <a:pt x="4762" y="2465311"/>
                        <a:pt x="-5811" y="2260348"/>
                        <a:pt x="4762" y="2056199"/>
                      </a:cubicBezTo>
                      <a:cubicBezTo>
                        <a:pt x="15335" y="1842290"/>
                        <a:pt x="42176" y="1628381"/>
                        <a:pt x="83656" y="1418539"/>
                      </a:cubicBezTo>
                      <a:cubicBezTo>
                        <a:pt x="121883" y="1223337"/>
                        <a:pt x="171497" y="1035455"/>
                        <a:pt x="250391" y="853266"/>
                      </a:cubicBezTo>
                      <a:cubicBezTo>
                        <a:pt x="319526" y="692224"/>
                        <a:pt x="395979" y="534436"/>
                        <a:pt x="498461" y="390474"/>
                      </a:cubicBezTo>
                      <a:cubicBezTo>
                        <a:pt x="600942" y="245699"/>
                        <a:pt x="731890" y="138338"/>
                        <a:pt x="893745" y="68391"/>
                      </a:cubicBezTo>
                      <a:cubicBezTo>
                        <a:pt x="992973" y="25284"/>
                        <a:pt x="1095454" y="-1557"/>
                        <a:pt x="1203629" y="70"/>
                      </a:cubicBezTo>
                      <a:cubicBezTo>
                        <a:pt x="1310989" y="2510"/>
                        <a:pt x="1412657" y="34230"/>
                        <a:pt x="1508632" y="80591"/>
                      </a:cubicBezTo>
                      <a:cubicBezTo>
                        <a:pt x="1591593" y="120445"/>
                        <a:pt x="1662353" y="178192"/>
                        <a:pt x="1730674" y="239193"/>
                      </a:cubicBezTo>
                      <a:cubicBezTo>
                        <a:pt x="2014530" y="492955"/>
                        <a:pt x="2191840" y="838626"/>
                        <a:pt x="2289441" y="1201377"/>
                      </a:cubicBezTo>
                      <a:cubicBezTo>
                        <a:pt x="2400868" y="1615368"/>
                        <a:pt x="2387855" y="2048879"/>
                        <a:pt x="2359388" y="2472631"/>
                      </a:cubicBezTo>
                      <a:cubicBezTo>
                        <a:pt x="2354508" y="2541765"/>
                        <a:pt x="2352068" y="2610899"/>
                        <a:pt x="2343121" y="2679220"/>
                      </a:cubicBezTo>
                      <a:cubicBezTo>
                        <a:pt x="2334174" y="2748354"/>
                        <a:pt x="2312214" y="2806914"/>
                        <a:pt x="2291067" y="2871982"/>
                      </a:cubicBezTo>
                      <a:cubicBezTo>
                        <a:pt x="2203227" y="3054984"/>
                        <a:pt x="1976304" y="3047664"/>
                        <a:pt x="1802248" y="3066370"/>
                      </a:cubicBezTo>
                      <a:cubicBezTo>
                        <a:pt x="1581833" y="3089957"/>
                        <a:pt x="1360604" y="3102157"/>
                        <a:pt x="1139374" y="3102971"/>
                      </a:cubicBezTo>
                      <a:cubicBezTo>
                        <a:pt x="976706" y="3103784"/>
                        <a:pt x="814038" y="3098904"/>
                        <a:pt x="651369" y="3087517"/>
                      </a:cubicBezTo>
                      <a:cubicBezTo>
                        <a:pt x="493580" y="3076944"/>
                        <a:pt x="326032" y="3072877"/>
                        <a:pt x="174751" y="3023263"/>
                      </a:cubicBezTo>
                      <a:cubicBezTo>
                        <a:pt x="69016" y="2988290"/>
                        <a:pt x="26722" y="2907769"/>
                        <a:pt x="11269" y="2809354"/>
                      </a:cubicBezTo>
                      <a:cubicBezTo>
                        <a:pt x="4762" y="2763807"/>
                        <a:pt x="2322" y="2716633"/>
                        <a:pt x="3135" y="2668646"/>
                      </a:cubicBezTo>
                      <a:close/>
                    </a:path>
                  </a:pathLst>
                </a:custGeom>
                <a:grpFill/>
                <a:ln w="19050" cap="flat">
                  <a:solidFill>
                    <a:schemeClr val="bg1">
                      <a:lumMod val="75000"/>
                    </a:schemeClr>
                  </a:solid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xmlns="" id="{DD602784-7C20-2BFA-C1F9-5B84164188C6}"/>
                </a:ext>
              </a:extLst>
            </p:cNvPr>
            <p:cNvGrpSpPr/>
            <p:nvPr/>
          </p:nvGrpSpPr>
          <p:grpSpPr>
            <a:xfrm>
              <a:off x="7553325" y="4022196"/>
              <a:ext cx="4189500" cy="2561532"/>
              <a:chOff x="6110127" y="3035457"/>
              <a:chExt cx="5270303" cy="3222356"/>
            </a:xfrm>
          </p:grpSpPr>
          <p:sp>
            <p:nvSpPr>
              <p:cNvPr id="14" name="Freeform: Shape 13">
                <a:extLst>
                  <a:ext uri="{FF2B5EF4-FFF2-40B4-BE49-F238E27FC236}">
                    <a16:creationId xmlns:a16="http://schemas.microsoft.com/office/drawing/2014/main" xmlns="" id="{A6715A9F-29E2-6822-D38F-AD6B177998A7}"/>
                  </a:ext>
                </a:extLst>
              </p:cNvPr>
              <p:cNvSpPr/>
              <p:nvPr/>
            </p:nvSpPr>
            <p:spPr>
              <a:xfrm>
                <a:off x="6200064" y="3844841"/>
                <a:ext cx="3521510" cy="587898"/>
              </a:xfrm>
              <a:custGeom>
                <a:avLst/>
                <a:gdLst>
                  <a:gd name="connsiteX0" fmla="*/ 1834663 w 1870887"/>
                  <a:gd name="connsiteY0" fmla="*/ 191518 h 312335"/>
                  <a:gd name="connsiteX1" fmla="*/ 1529824 w 1870887"/>
                  <a:gd name="connsiteY1" fmla="*/ 64398 h 312335"/>
                  <a:gd name="connsiteX2" fmla="*/ 1359601 w 1870887"/>
                  <a:gd name="connsiteY2" fmla="*/ 44096 h 312335"/>
                  <a:gd name="connsiteX3" fmla="*/ 1212492 w 1870887"/>
                  <a:gd name="connsiteY3" fmla="*/ 24731 h 312335"/>
                  <a:gd name="connsiteX4" fmla="*/ 174602 w 1870887"/>
                  <a:gd name="connsiteY4" fmla="*/ 165282 h 312335"/>
                  <a:gd name="connsiteX5" fmla="*/ 7503 w 1870887"/>
                  <a:gd name="connsiteY5" fmla="*/ 264293 h 312335"/>
                  <a:gd name="connsiteX6" fmla="*/ 175851 w 1870887"/>
                  <a:gd name="connsiteY6" fmla="*/ 299899 h 312335"/>
                  <a:gd name="connsiteX7" fmla="*/ 1021030 w 1870887"/>
                  <a:gd name="connsiteY7" fmla="*/ 181211 h 312335"/>
                  <a:gd name="connsiteX8" fmla="*/ 1159395 w 1870887"/>
                  <a:gd name="connsiteY8" fmla="*/ 197453 h 312335"/>
                  <a:gd name="connsiteX9" fmla="*/ 1834975 w 1870887"/>
                  <a:gd name="connsiteY9" fmla="*/ 313641 h 312335"/>
                  <a:gd name="connsiteX10" fmla="*/ 1834663 w 1870887"/>
                  <a:gd name="connsiteY10" fmla="*/ 191518 h 31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0887" h="312335">
                    <a:moveTo>
                      <a:pt x="1834663" y="191518"/>
                    </a:moveTo>
                    <a:cubicBezTo>
                      <a:pt x="1745023" y="125616"/>
                      <a:pt x="1638204" y="86262"/>
                      <a:pt x="1529824" y="64398"/>
                    </a:cubicBezTo>
                    <a:cubicBezTo>
                      <a:pt x="1473604" y="53154"/>
                      <a:pt x="1416759" y="46595"/>
                      <a:pt x="1359601" y="44096"/>
                    </a:cubicBezTo>
                    <a:cubicBezTo>
                      <a:pt x="1305567" y="41598"/>
                      <a:pt x="1264339" y="36600"/>
                      <a:pt x="1212492" y="24731"/>
                    </a:cubicBezTo>
                    <a:cubicBezTo>
                      <a:pt x="865175" y="-53977"/>
                      <a:pt x="506302" y="72206"/>
                      <a:pt x="174602" y="165282"/>
                    </a:cubicBezTo>
                    <a:cubicBezTo>
                      <a:pt x="113697" y="182461"/>
                      <a:pt x="45295" y="211820"/>
                      <a:pt x="7503" y="264293"/>
                    </a:cubicBezTo>
                    <a:cubicBezTo>
                      <a:pt x="-39660" y="329883"/>
                      <a:pt x="149927" y="303334"/>
                      <a:pt x="175851" y="299899"/>
                    </a:cubicBezTo>
                    <a:cubicBezTo>
                      <a:pt x="175851" y="299899"/>
                      <a:pt x="1021030" y="181211"/>
                      <a:pt x="1021030" y="181211"/>
                    </a:cubicBezTo>
                    <a:cubicBezTo>
                      <a:pt x="1067256" y="171841"/>
                      <a:pt x="1114731" y="188083"/>
                      <a:pt x="1159395" y="197453"/>
                    </a:cubicBezTo>
                    <a:cubicBezTo>
                      <a:pt x="1274334" y="221503"/>
                      <a:pt x="1726595" y="295526"/>
                      <a:pt x="1834975" y="313641"/>
                    </a:cubicBezTo>
                    <a:cubicBezTo>
                      <a:pt x="1899004" y="303959"/>
                      <a:pt x="1868395" y="216505"/>
                      <a:pt x="1834663" y="191518"/>
                    </a:cubicBezTo>
                    <a:close/>
                  </a:path>
                </a:pathLst>
              </a:custGeom>
              <a:solidFill>
                <a:schemeClr val="accent3"/>
              </a:solidFill>
              <a:ln w="312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A4688AE-4EE9-3C62-256C-A024AF644F5F}"/>
                  </a:ext>
                </a:extLst>
              </p:cNvPr>
              <p:cNvSpPr/>
              <p:nvPr/>
            </p:nvSpPr>
            <p:spPr>
              <a:xfrm>
                <a:off x="8327969" y="3598685"/>
                <a:ext cx="975910" cy="252796"/>
              </a:xfrm>
              <a:custGeom>
                <a:avLst/>
                <a:gdLst>
                  <a:gd name="connsiteX0" fmla="*/ 407755 w 518476"/>
                  <a:gd name="connsiteY0" fmla="*/ 9648 h 134304"/>
                  <a:gd name="connsiteX1" fmla="*/ 506766 w 518476"/>
                  <a:gd name="connsiteY1" fmla="*/ 43380 h 134304"/>
                  <a:gd name="connsiteX2" fmla="*/ 513637 w 518476"/>
                  <a:gd name="connsiteY2" fmla="*/ 73052 h 134304"/>
                  <a:gd name="connsiteX3" fmla="*/ 448984 w 518476"/>
                  <a:gd name="connsiteY3" fmla="*/ 76488 h 134304"/>
                  <a:gd name="connsiteX4" fmla="*/ 358094 w 518476"/>
                  <a:gd name="connsiteY4" fmla="*/ 54937 h 134304"/>
                  <a:gd name="connsiteX5" fmla="*/ 207861 w 518476"/>
                  <a:gd name="connsiteY5" fmla="*/ 49939 h 134304"/>
                  <a:gd name="connsiteX6" fmla="*/ 96982 w 518476"/>
                  <a:gd name="connsiteY6" fmla="*/ 109595 h 134304"/>
                  <a:gd name="connsiteX7" fmla="*/ 79491 w 518476"/>
                  <a:gd name="connsiteY7" fmla="*/ 131147 h 134304"/>
                  <a:gd name="connsiteX8" fmla="*/ 2969 w 518476"/>
                  <a:gd name="connsiteY8" fmla="*/ 131147 h 134304"/>
                  <a:gd name="connsiteX9" fmla="*/ 22334 w 518476"/>
                  <a:gd name="connsiteY9" fmla="*/ 83047 h 134304"/>
                  <a:gd name="connsiteX10" fmla="*/ 72307 w 518476"/>
                  <a:gd name="connsiteY10" fmla="*/ 24328 h 134304"/>
                  <a:gd name="connsiteX11" fmla="*/ 135087 w 518476"/>
                  <a:gd name="connsiteY11" fmla="*/ 2777 h 134304"/>
                  <a:gd name="connsiteX12" fmla="*/ 407755 w 518476"/>
                  <a:gd name="connsiteY12" fmla="*/ 9648 h 13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76" h="134304">
                    <a:moveTo>
                      <a:pt x="407755" y="9648"/>
                    </a:moveTo>
                    <a:cubicBezTo>
                      <a:pt x="439926" y="18706"/>
                      <a:pt x="477094" y="27764"/>
                      <a:pt x="506766" y="43380"/>
                    </a:cubicBezTo>
                    <a:cubicBezTo>
                      <a:pt x="521445" y="51189"/>
                      <a:pt x="523007" y="58685"/>
                      <a:pt x="513637" y="73052"/>
                    </a:cubicBezTo>
                    <a:cubicBezTo>
                      <a:pt x="498020" y="87732"/>
                      <a:pt x="474595" y="83984"/>
                      <a:pt x="448984" y="76488"/>
                    </a:cubicBezTo>
                    <a:cubicBezTo>
                      <a:pt x="418062" y="67118"/>
                      <a:pt x="394013" y="59310"/>
                      <a:pt x="358094" y="54937"/>
                    </a:cubicBezTo>
                    <a:cubicBezTo>
                      <a:pt x="313430" y="49627"/>
                      <a:pt x="252837" y="50252"/>
                      <a:pt x="207861" y="49939"/>
                    </a:cubicBezTo>
                    <a:cubicBezTo>
                      <a:pt x="151328" y="49627"/>
                      <a:pt x="123218" y="69304"/>
                      <a:pt x="96982" y="109595"/>
                    </a:cubicBezTo>
                    <a:cubicBezTo>
                      <a:pt x="91985" y="117404"/>
                      <a:pt x="87924" y="126149"/>
                      <a:pt x="79491" y="131147"/>
                    </a:cubicBezTo>
                    <a:cubicBezTo>
                      <a:pt x="66685" y="137081"/>
                      <a:pt x="7029" y="136456"/>
                      <a:pt x="2969" y="131147"/>
                    </a:cubicBezTo>
                    <a:cubicBezTo>
                      <a:pt x="-7963" y="117091"/>
                      <a:pt x="14213" y="93354"/>
                      <a:pt x="22334" y="83047"/>
                    </a:cubicBezTo>
                    <a:cubicBezTo>
                      <a:pt x="37951" y="63057"/>
                      <a:pt x="53567" y="41506"/>
                      <a:pt x="72307" y="24328"/>
                    </a:cubicBezTo>
                    <a:cubicBezTo>
                      <a:pt x="91048" y="6837"/>
                      <a:pt x="111349" y="4026"/>
                      <a:pt x="135087" y="2777"/>
                    </a:cubicBezTo>
                    <a:cubicBezTo>
                      <a:pt x="144457" y="1840"/>
                      <a:pt x="351847" y="-5969"/>
                      <a:pt x="407755" y="9648"/>
                    </a:cubicBezTo>
                    <a:close/>
                  </a:path>
                </a:pathLst>
              </a:custGeom>
              <a:solidFill>
                <a:schemeClr val="accent1">
                  <a:lumMod val="75000"/>
                </a:schemeClr>
              </a:solidFill>
              <a:ln w="312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833B3015-7199-D16A-6039-9BC3CE6D1AB4}"/>
                  </a:ext>
                </a:extLst>
              </p:cNvPr>
              <p:cNvSpPr/>
              <p:nvPr/>
            </p:nvSpPr>
            <p:spPr>
              <a:xfrm>
                <a:off x="9411744" y="4792503"/>
                <a:ext cx="76429" cy="76429"/>
              </a:xfrm>
              <a:custGeom>
                <a:avLst/>
                <a:gdLst>
                  <a:gd name="connsiteX0" fmla="*/ 40926 w 40603"/>
                  <a:gd name="connsiteY0" fmla="*/ 16939 h 40603"/>
                  <a:gd name="connsiteX1" fmla="*/ 19687 w 40603"/>
                  <a:gd name="connsiteY1" fmla="*/ 40677 h 40603"/>
                  <a:gd name="connsiteX2" fmla="*/ 10 w 40603"/>
                  <a:gd name="connsiteY2" fmla="*/ 19750 h 40603"/>
                  <a:gd name="connsiteX3" fmla="*/ 22810 w 40603"/>
                  <a:gd name="connsiteY3" fmla="*/ 73 h 40603"/>
                  <a:gd name="connsiteX4" fmla="*/ 40926 w 40603"/>
                  <a:gd name="connsiteY4" fmla="*/ 16939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926" y="16939"/>
                    </a:moveTo>
                    <a:cubicBezTo>
                      <a:pt x="40613" y="33806"/>
                      <a:pt x="32805" y="40989"/>
                      <a:pt x="19687" y="40677"/>
                    </a:cubicBezTo>
                    <a:cubicBezTo>
                      <a:pt x="6881" y="40364"/>
                      <a:pt x="-302" y="32869"/>
                      <a:pt x="10" y="19750"/>
                    </a:cubicBezTo>
                    <a:cubicBezTo>
                      <a:pt x="322" y="7257"/>
                      <a:pt x="9692" y="-864"/>
                      <a:pt x="22810" y="73"/>
                    </a:cubicBezTo>
                    <a:cubicBezTo>
                      <a:pt x="35616" y="1010"/>
                      <a:pt x="40926" y="9131"/>
                      <a:pt x="40926" y="16939"/>
                    </a:cubicBezTo>
                    <a:close/>
                  </a:path>
                </a:pathLst>
              </a:custGeom>
              <a:solidFill>
                <a:srgbClr val="0096B9"/>
              </a:solidFill>
              <a:ln w="312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AB68692E-44C3-C697-452B-1223CD372495}"/>
                  </a:ext>
                </a:extLst>
              </p:cNvPr>
              <p:cNvSpPr/>
              <p:nvPr/>
            </p:nvSpPr>
            <p:spPr>
              <a:xfrm>
                <a:off x="9653377" y="5034814"/>
                <a:ext cx="70547" cy="76429"/>
              </a:xfrm>
              <a:custGeom>
                <a:avLst/>
                <a:gdLst>
                  <a:gd name="connsiteX0" fmla="*/ 18747 w 37480"/>
                  <a:gd name="connsiteY0" fmla="*/ 42813 h 40603"/>
                  <a:gd name="connsiteX1" fmla="*/ 7 w 37480"/>
                  <a:gd name="connsiteY1" fmla="*/ 22199 h 40603"/>
                  <a:gd name="connsiteX2" fmla="*/ 19372 w 37480"/>
                  <a:gd name="connsiteY2" fmla="*/ 23 h 40603"/>
                  <a:gd name="connsiteX3" fmla="*/ 40298 w 37480"/>
                  <a:gd name="connsiteY3" fmla="*/ 22199 h 40603"/>
                  <a:gd name="connsiteX4" fmla="*/ 18747 w 37480"/>
                  <a:gd name="connsiteY4" fmla="*/ 42813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0" h="40603">
                    <a:moveTo>
                      <a:pt x="18747" y="42813"/>
                    </a:moveTo>
                    <a:cubicBezTo>
                      <a:pt x="7503" y="41564"/>
                      <a:pt x="319" y="35004"/>
                      <a:pt x="7" y="22199"/>
                    </a:cubicBezTo>
                    <a:cubicBezTo>
                      <a:pt x="-305" y="11892"/>
                      <a:pt x="9689" y="335"/>
                      <a:pt x="19372" y="23"/>
                    </a:cubicBezTo>
                    <a:cubicBezTo>
                      <a:pt x="29367" y="-602"/>
                      <a:pt x="40923" y="11579"/>
                      <a:pt x="40298" y="22199"/>
                    </a:cubicBezTo>
                    <a:cubicBezTo>
                      <a:pt x="39986" y="34380"/>
                      <a:pt x="31865" y="42813"/>
                      <a:pt x="18747" y="42813"/>
                    </a:cubicBezTo>
                    <a:close/>
                  </a:path>
                </a:pathLst>
              </a:custGeom>
              <a:solidFill>
                <a:srgbClr val="0096B9"/>
              </a:solidFill>
              <a:ln w="312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6D33EF17-37E0-48D7-BD41-F7F6C325F704}"/>
                  </a:ext>
                </a:extLst>
              </p:cNvPr>
              <p:cNvSpPr/>
              <p:nvPr/>
            </p:nvSpPr>
            <p:spPr>
              <a:xfrm>
                <a:off x="8288877" y="4281154"/>
                <a:ext cx="76429" cy="76429"/>
              </a:xfrm>
              <a:custGeom>
                <a:avLst/>
                <a:gdLst>
                  <a:gd name="connsiteX0" fmla="*/ 40604 w 40603"/>
                  <a:gd name="connsiteY0" fmla="*/ 20310 h 40603"/>
                  <a:gd name="connsiteX1" fmla="*/ 20302 w 40603"/>
                  <a:gd name="connsiteY1" fmla="*/ 40611 h 40603"/>
                  <a:gd name="connsiteX2" fmla="*/ 0 w 40603"/>
                  <a:gd name="connsiteY2" fmla="*/ 20934 h 40603"/>
                  <a:gd name="connsiteX3" fmla="*/ 19989 w 40603"/>
                  <a:gd name="connsiteY3" fmla="*/ 8 h 40603"/>
                  <a:gd name="connsiteX4" fmla="*/ 40604 w 40603"/>
                  <a:gd name="connsiteY4" fmla="*/ 20310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604" y="20310"/>
                    </a:moveTo>
                    <a:cubicBezTo>
                      <a:pt x="40604" y="32178"/>
                      <a:pt x="32170" y="40611"/>
                      <a:pt x="20302" y="40611"/>
                    </a:cubicBezTo>
                    <a:cubicBezTo>
                      <a:pt x="6871" y="40611"/>
                      <a:pt x="312" y="34365"/>
                      <a:pt x="0" y="20934"/>
                    </a:cubicBezTo>
                    <a:cubicBezTo>
                      <a:pt x="0" y="8753"/>
                      <a:pt x="7808" y="320"/>
                      <a:pt x="19989" y="8"/>
                    </a:cubicBezTo>
                    <a:cubicBezTo>
                      <a:pt x="31546" y="-305"/>
                      <a:pt x="40604" y="8753"/>
                      <a:pt x="40604" y="20310"/>
                    </a:cubicBezTo>
                    <a:close/>
                  </a:path>
                </a:pathLst>
              </a:custGeom>
              <a:solidFill>
                <a:srgbClr val="0096B9"/>
              </a:solidFill>
              <a:ln w="312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99418743-A1CC-C4A1-86E6-B1E1F28BF249}"/>
                  </a:ext>
                </a:extLst>
              </p:cNvPr>
              <p:cNvSpPr/>
              <p:nvPr/>
            </p:nvSpPr>
            <p:spPr>
              <a:xfrm>
                <a:off x="9794507" y="3418528"/>
                <a:ext cx="1099370" cy="846574"/>
              </a:xfrm>
              <a:custGeom>
                <a:avLst/>
                <a:gdLst>
                  <a:gd name="connsiteX0" fmla="*/ 29036 w 584066"/>
                  <a:gd name="connsiteY0" fmla="*/ 438622 h 449762"/>
                  <a:gd name="connsiteX1" fmla="*/ 1238 w 584066"/>
                  <a:gd name="connsiteY1" fmla="*/ 324307 h 449762"/>
                  <a:gd name="connsiteX2" fmla="*/ 171773 w 584066"/>
                  <a:gd name="connsiteY2" fmla="*/ 95053 h 449762"/>
                  <a:gd name="connsiteX3" fmla="*/ 457247 w 584066"/>
                  <a:gd name="connsiteY3" fmla="*/ 1665 h 449762"/>
                  <a:gd name="connsiteX4" fmla="*/ 578121 w 584066"/>
                  <a:gd name="connsiteY4" fmla="*/ 49140 h 449762"/>
                  <a:gd name="connsiteX5" fmla="*/ 534082 w 584066"/>
                  <a:gd name="connsiteY5" fmla="*/ 103798 h 449762"/>
                  <a:gd name="connsiteX6" fmla="*/ 85256 w 584066"/>
                  <a:gd name="connsiteY6" fmla="*/ 433624 h 449762"/>
                  <a:gd name="connsiteX7" fmla="*/ 29036 w 584066"/>
                  <a:gd name="connsiteY7" fmla="*/ 438622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066" h="449762">
                    <a:moveTo>
                      <a:pt x="29036" y="438622"/>
                    </a:moveTo>
                    <a:cubicBezTo>
                      <a:pt x="6547" y="410824"/>
                      <a:pt x="-3760" y="350231"/>
                      <a:pt x="1238" y="324307"/>
                    </a:cubicBezTo>
                    <a:cubicBezTo>
                      <a:pt x="20290" y="230919"/>
                      <a:pt x="95251" y="147213"/>
                      <a:pt x="171773" y="95053"/>
                    </a:cubicBezTo>
                    <a:cubicBezTo>
                      <a:pt x="247670" y="43518"/>
                      <a:pt x="362922" y="-10204"/>
                      <a:pt x="457247" y="1665"/>
                    </a:cubicBezTo>
                    <a:cubicBezTo>
                      <a:pt x="490979" y="5725"/>
                      <a:pt x="549698" y="25402"/>
                      <a:pt x="578121" y="49140"/>
                    </a:cubicBezTo>
                    <a:cubicBezTo>
                      <a:pt x="600921" y="69442"/>
                      <a:pt x="557819" y="86620"/>
                      <a:pt x="534082" y="103798"/>
                    </a:cubicBezTo>
                    <a:cubicBezTo>
                      <a:pt x="417893" y="189066"/>
                      <a:pt x="225495" y="322121"/>
                      <a:pt x="85256" y="433624"/>
                    </a:cubicBezTo>
                    <a:cubicBezTo>
                      <a:pt x="57771" y="455488"/>
                      <a:pt x="43403" y="456112"/>
                      <a:pt x="29036" y="438622"/>
                    </a:cubicBezTo>
                    <a:close/>
                  </a:path>
                </a:pathLst>
              </a:custGeom>
              <a:solidFill>
                <a:schemeClr val="accent3"/>
              </a:solidFill>
              <a:ln w="312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BE8EE93C-1EC1-6766-E2F9-4F7D780067F2}"/>
                  </a:ext>
                </a:extLst>
              </p:cNvPr>
              <p:cNvSpPr/>
              <p:nvPr/>
            </p:nvSpPr>
            <p:spPr>
              <a:xfrm>
                <a:off x="10877933" y="3035457"/>
                <a:ext cx="417407" cy="435045"/>
              </a:xfrm>
              <a:custGeom>
                <a:avLst/>
                <a:gdLst>
                  <a:gd name="connsiteX0" fmla="*/ 215537 w 221757"/>
                  <a:gd name="connsiteY0" fmla="*/ 42767 h 231127"/>
                  <a:gd name="connsiteX1" fmla="*/ 42504 w 221757"/>
                  <a:gd name="connsiteY1" fmla="*/ 233292 h 231127"/>
                  <a:gd name="connsiteX2" fmla="*/ 24076 w 221757"/>
                  <a:gd name="connsiteY2" fmla="*/ 106484 h 231127"/>
                  <a:gd name="connsiteX3" fmla="*/ 204293 w 221757"/>
                  <a:gd name="connsiteY3" fmla="*/ 914 h 231127"/>
                  <a:gd name="connsiteX4" fmla="*/ 215537 w 221757"/>
                  <a:gd name="connsiteY4" fmla="*/ 42767 h 2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7" h="231127">
                    <a:moveTo>
                      <a:pt x="215537" y="42767"/>
                    </a:moveTo>
                    <a:cubicBezTo>
                      <a:pt x="192112" y="74625"/>
                      <a:pt x="100286" y="178321"/>
                      <a:pt x="42504" y="233292"/>
                    </a:cubicBezTo>
                    <a:cubicBezTo>
                      <a:pt x="-22774" y="220486"/>
                      <a:pt x="651" y="144276"/>
                      <a:pt x="24076" y="106484"/>
                    </a:cubicBezTo>
                    <a:cubicBezTo>
                      <a:pt x="65304" y="39644"/>
                      <a:pt x="124335" y="-7206"/>
                      <a:pt x="204293" y="914"/>
                    </a:cubicBezTo>
                    <a:cubicBezTo>
                      <a:pt x="228343" y="3413"/>
                      <a:pt x="226469" y="21528"/>
                      <a:pt x="215537" y="42767"/>
                    </a:cubicBezTo>
                    <a:close/>
                  </a:path>
                </a:pathLst>
              </a:custGeom>
              <a:solidFill>
                <a:schemeClr val="accent3"/>
              </a:solidFill>
              <a:ln w="312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EB37BEC5-1C8E-D8FC-4B95-3E422A2F3DC4}"/>
                  </a:ext>
                </a:extLst>
              </p:cNvPr>
              <p:cNvSpPr/>
              <p:nvPr/>
            </p:nvSpPr>
            <p:spPr>
              <a:xfrm>
                <a:off x="8223416" y="3148289"/>
                <a:ext cx="3157014" cy="2663180"/>
              </a:xfrm>
              <a:custGeom>
                <a:avLst/>
                <a:gdLst>
                  <a:gd name="connsiteX0" fmla="*/ 1656422 w 1677239"/>
                  <a:gd name="connsiteY0" fmla="*/ 0 h 1414877"/>
                  <a:gd name="connsiteX1" fmla="*/ 1648926 w 1677239"/>
                  <a:gd name="connsiteY1" fmla="*/ 937 h 1414877"/>
                  <a:gd name="connsiteX2" fmla="*/ 1578338 w 1677239"/>
                  <a:gd name="connsiteY2" fmla="*/ 71212 h 1414877"/>
                  <a:gd name="connsiteX3" fmla="*/ 1485574 w 1677239"/>
                  <a:gd name="connsiteY3" fmla="*/ 173346 h 1414877"/>
                  <a:gd name="connsiteX4" fmla="*/ 1222276 w 1677239"/>
                  <a:gd name="connsiteY4" fmla="*/ 370429 h 1414877"/>
                  <a:gd name="connsiteX5" fmla="*/ 1019570 w 1677239"/>
                  <a:gd name="connsiteY5" fmla="*/ 521287 h 1414877"/>
                  <a:gd name="connsiteX6" fmla="*/ 882143 w 1677239"/>
                  <a:gd name="connsiteY6" fmla="*/ 632479 h 1414877"/>
                  <a:gd name="connsiteX7" fmla="*/ 802810 w 1677239"/>
                  <a:gd name="connsiteY7" fmla="*/ 681515 h 1414877"/>
                  <a:gd name="connsiteX8" fmla="*/ 714106 w 1677239"/>
                  <a:gd name="connsiteY8" fmla="*/ 689948 h 1414877"/>
                  <a:gd name="connsiteX9" fmla="*/ 335556 w 1677239"/>
                  <a:gd name="connsiteY9" fmla="*/ 620922 h 1414877"/>
                  <a:gd name="connsiteX10" fmla="*/ 145969 w 1677239"/>
                  <a:gd name="connsiteY10" fmla="*/ 588439 h 1414877"/>
                  <a:gd name="connsiteX11" fmla="*/ 237483 w 1677239"/>
                  <a:gd name="connsiteY11" fmla="*/ 446952 h 1414877"/>
                  <a:gd name="connsiteX12" fmla="*/ 325874 w 1677239"/>
                  <a:gd name="connsiteY12" fmla="*/ 440705 h 1414877"/>
                  <a:gd name="connsiteX13" fmla="*/ 415514 w 1677239"/>
                  <a:gd name="connsiteY13" fmla="*/ 446014 h 1414877"/>
                  <a:gd name="connsiteX14" fmla="*/ 689432 w 1677239"/>
                  <a:gd name="connsiteY14" fmla="*/ 476623 h 1414877"/>
                  <a:gd name="connsiteX15" fmla="*/ 747214 w 1677239"/>
                  <a:gd name="connsiteY15" fmla="*/ 457259 h 1414877"/>
                  <a:gd name="connsiteX16" fmla="*/ 756584 w 1677239"/>
                  <a:gd name="connsiteY16" fmla="*/ 411033 h 1414877"/>
                  <a:gd name="connsiteX17" fmla="*/ 651327 w 1677239"/>
                  <a:gd name="connsiteY17" fmla="*/ 394479 h 1414877"/>
                  <a:gd name="connsiteX18" fmla="*/ 314942 w 1677239"/>
                  <a:gd name="connsiteY18" fmla="*/ 363870 h 1414877"/>
                  <a:gd name="connsiteX19" fmla="*/ 157838 w 1677239"/>
                  <a:gd name="connsiteY19" fmla="*/ 382923 h 1414877"/>
                  <a:gd name="connsiteX20" fmla="*/ 65699 w 1677239"/>
                  <a:gd name="connsiteY20" fmla="*/ 467253 h 1414877"/>
                  <a:gd name="connsiteX21" fmla="*/ 733 w 1677239"/>
                  <a:gd name="connsiteY21" fmla="*/ 580631 h 1414877"/>
                  <a:gd name="connsiteX22" fmla="*/ 56641 w 1677239"/>
                  <a:gd name="connsiteY22" fmla="*/ 694321 h 1414877"/>
                  <a:gd name="connsiteX23" fmla="*/ 154090 w 1677239"/>
                  <a:gd name="connsiteY23" fmla="*/ 784273 h 1414877"/>
                  <a:gd name="connsiteX24" fmla="*/ 197192 w 1677239"/>
                  <a:gd name="connsiteY24" fmla="*/ 811447 h 1414877"/>
                  <a:gd name="connsiteX25" fmla="*/ 252163 w 1677239"/>
                  <a:gd name="connsiteY25" fmla="*/ 823315 h 1414877"/>
                  <a:gd name="connsiteX26" fmla="*/ 523270 w 1677239"/>
                  <a:gd name="connsiteY26" fmla="*/ 892029 h 1414877"/>
                  <a:gd name="connsiteX27" fmla="*/ 575117 w 1677239"/>
                  <a:gd name="connsiteY27" fmla="*/ 935756 h 1414877"/>
                  <a:gd name="connsiteX28" fmla="*/ 583238 w 1677239"/>
                  <a:gd name="connsiteY28" fmla="*/ 987604 h 1414877"/>
                  <a:gd name="connsiteX29" fmla="*/ 73195 w 1677239"/>
                  <a:gd name="connsiteY29" fmla="*/ 1232162 h 1414877"/>
                  <a:gd name="connsiteX30" fmla="*/ 67885 w 1677239"/>
                  <a:gd name="connsiteY30" fmla="*/ 1263083 h 1414877"/>
                  <a:gd name="connsiteX31" fmla="*/ 160649 w 1677239"/>
                  <a:gd name="connsiteY31" fmla="*/ 1388954 h 1414877"/>
                  <a:gd name="connsiteX32" fmla="*/ 208436 w 1677239"/>
                  <a:gd name="connsiteY32" fmla="*/ 1409881 h 1414877"/>
                  <a:gd name="connsiteX33" fmla="*/ 754398 w 1677239"/>
                  <a:gd name="connsiteY33" fmla="*/ 1168133 h 1414877"/>
                  <a:gd name="connsiteX34" fmla="*/ 815928 w 1677239"/>
                  <a:gd name="connsiteY34" fmla="*/ 1170320 h 1414877"/>
                  <a:gd name="connsiteX35" fmla="*/ 870899 w 1677239"/>
                  <a:gd name="connsiteY35" fmla="*/ 1131903 h 1414877"/>
                  <a:gd name="connsiteX36" fmla="*/ 920560 w 1677239"/>
                  <a:gd name="connsiteY36" fmla="*/ 1052882 h 1414877"/>
                  <a:gd name="connsiteX37" fmla="*/ 850597 w 1677239"/>
                  <a:gd name="connsiteY37" fmla="*/ 764284 h 1414877"/>
                  <a:gd name="connsiteX38" fmla="*/ 953355 w 1677239"/>
                  <a:gd name="connsiteY38" fmla="*/ 661213 h 1414877"/>
                  <a:gd name="connsiteX39" fmla="*/ 1374695 w 1677239"/>
                  <a:gd name="connsiteY39" fmla="*/ 329826 h 1414877"/>
                  <a:gd name="connsiteX40" fmla="*/ 1594892 w 1677239"/>
                  <a:gd name="connsiteY40" fmla="*/ 135241 h 1414877"/>
                  <a:gd name="connsiteX41" fmla="*/ 1678285 w 1677239"/>
                  <a:gd name="connsiteY41" fmla="*/ 24362 h 1414877"/>
                  <a:gd name="connsiteX42" fmla="*/ 1656422 w 1677239"/>
                  <a:gd name="connsiteY42" fmla="*/ 0 h 1414877"/>
                  <a:gd name="connsiteX43" fmla="*/ 341491 w 1677239"/>
                  <a:gd name="connsiteY43" fmla="*/ 827063 h 1414877"/>
                  <a:gd name="connsiteX44" fmla="*/ 341178 w 1677239"/>
                  <a:gd name="connsiteY44" fmla="*/ 826751 h 1414877"/>
                  <a:gd name="connsiteX45" fmla="*/ 341491 w 1677239"/>
                  <a:gd name="connsiteY45" fmla="*/ 827063 h 1414877"/>
                  <a:gd name="connsiteX46" fmla="*/ 341491 w 1677239"/>
                  <a:gd name="connsiteY46" fmla="*/ 827063 h 141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7239" h="1414877">
                    <a:moveTo>
                      <a:pt x="1656422" y="0"/>
                    </a:moveTo>
                    <a:cubicBezTo>
                      <a:pt x="1654860" y="0"/>
                      <a:pt x="1650487" y="312"/>
                      <a:pt x="1648926" y="937"/>
                    </a:cubicBezTo>
                    <a:cubicBezTo>
                      <a:pt x="1629873" y="10307"/>
                      <a:pt x="1601138" y="45601"/>
                      <a:pt x="1578338" y="71212"/>
                    </a:cubicBezTo>
                    <a:cubicBezTo>
                      <a:pt x="1546480" y="107131"/>
                      <a:pt x="1517745" y="137740"/>
                      <a:pt x="1485574" y="173346"/>
                    </a:cubicBezTo>
                    <a:cubicBezTo>
                      <a:pt x="1419359" y="246745"/>
                      <a:pt x="1321598" y="307650"/>
                      <a:pt x="1222276" y="370429"/>
                    </a:cubicBezTo>
                    <a:cubicBezTo>
                      <a:pt x="1157622" y="411345"/>
                      <a:pt x="1078602" y="472563"/>
                      <a:pt x="1019570" y="521287"/>
                    </a:cubicBezTo>
                    <a:cubicBezTo>
                      <a:pt x="974906" y="558143"/>
                      <a:pt x="929930" y="598122"/>
                      <a:pt x="882143" y="632479"/>
                    </a:cubicBezTo>
                    <a:cubicBezTo>
                      <a:pt x="856844" y="650594"/>
                      <a:pt x="830608" y="667148"/>
                      <a:pt x="802810" y="681515"/>
                    </a:cubicBezTo>
                    <a:cubicBezTo>
                      <a:pt x="769390" y="698694"/>
                      <a:pt x="750650" y="697444"/>
                      <a:pt x="714106" y="689948"/>
                    </a:cubicBezTo>
                    <a:cubicBezTo>
                      <a:pt x="588548" y="664024"/>
                      <a:pt x="462052" y="642161"/>
                      <a:pt x="335556" y="620922"/>
                    </a:cubicBezTo>
                    <a:cubicBezTo>
                      <a:pt x="272465" y="610303"/>
                      <a:pt x="208748" y="600933"/>
                      <a:pt x="145969" y="588439"/>
                    </a:cubicBezTo>
                    <a:cubicBezTo>
                      <a:pt x="91310" y="577508"/>
                      <a:pt x="211559" y="456634"/>
                      <a:pt x="237483" y="446952"/>
                    </a:cubicBezTo>
                    <a:cubicBezTo>
                      <a:pt x="265593" y="436644"/>
                      <a:pt x="296514" y="438518"/>
                      <a:pt x="325874" y="440705"/>
                    </a:cubicBezTo>
                    <a:cubicBezTo>
                      <a:pt x="356171" y="442891"/>
                      <a:pt x="385842" y="442579"/>
                      <a:pt x="415514" y="446014"/>
                    </a:cubicBezTo>
                    <a:cubicBezTo>
                      <a:pt x="507028" y="456322"/>
                      <a:pt x="594795" y="464130"/>
                      <a:pt x="689432" y="476623"/>
                    </a:cubicBezTo>
                    <a:cubicBezTo>
                      <a:pt x="713794" y="479747"/>
                      <a:pt x="740030" y="469752"/>
                      <a:pt x="747214" y="457259"/>
                    </a:cubicBezTo>
                    <a:cubicBezTo>
                      <a:pt x="752836" y="442579"/>
                      <a:pt x="764080" y="416967"/>
                      <a:pt x="756584" y="411033"/>
                    </a:cubicBezTo>
                    <a:cubicBezTo>
                      <a:pt x="745028" y="401663"/>
                      <a:pt x="732534" y="402600"/>
                      <a:pt x="651327" y="394479"/>
                    </a:cubicBezTo>
                    <a:cubicBezTo>
                      <a:pt x="589172" y="388232"/>
                      <a:pt x="384905" y="366057"/>
                      <a:pt x="314942" y="363870"/>
                    </a:cubicBezTo>
                    <a:cubicBezTo>
                      <a:pt x="261533" y="361996"/>
                      <a:pt x="222803" y="353563"/>
                      <a:pt x="157838" y="382923"/>
                    </a:cubicBezTo>
                    <a:cubicBezTo>
                      <a:pt x="119108" y="400414"/>
                      <a:pt x="90998" y="434771"/>
                      <a:pt x="65699" y="467253"/>
                    </a:cubicBezTo>
                    <a:cubicBezTo>
                      <a:pt x="40087" y="500361"/>
                      <a:pt x="5418" y="537216"/>
                      <a:pt x="733" y="580631"/>
                    </a:cubicBezTo>
                    <a:cubicBezTo>
                      <a:pt x="-4889" y="633728"/>
                      <a:pt x="22597" y="659964"/>
                      <a:pt x="56641" y="694321"/>
                    </a:cubicBezTo>
                    <a:cubicBezTo>
                      <a:pt x="87875" y="725554"/>
                      <a:pt x="121294" y="754289"/>
                      <a:pt x="154090" y="784273"/>
                    </a:cubicBezTo>
                    <a:cubicBezTo>
                      <a:pt x="173454" y="802077"/>
                      <a:pt x="166583" y="802701"/>
                      <a:pt x="197192" y="811447"/>
                    </a:cubicBezTo>
                    <a:cubicBezTo>
                      <a:pt x="215307" y="816444"/>
                      <a:pt x="234047" y="818943"/>
                      <a:pt x="252163" y="823315"/>
                    </a:cubicBezTo>
                    <a:cubicBezTo>
                      <a:pt x="342428" y="845803"/>
                      <a:pt x="433005" y="868292"/>
                      <a:pt x="523270" y="892029"/>
                    </a:cubicBezTo>
                    <a:cubicBezTo>
                      <a:pt x="560125" y="901711"/>
                      <a:pt x="553879" y="901087"/>
                      <a:pt x="575117" y="935756"/>
                    </a:cubicBezTo>
                    <a:cubicBezTo>
                      <a:pt x="586986" y="954808"/>
                      <a:pt x="609787" y="975110"/>
                      <a:pt x="583238" y="987604"/>
                    </a:cubicBezTo>
                    <a:cubicBezTo>
                      <a:pt x="519834" y="1017588"/>
                      <a:pt x="184699" y="1177191"/>
                      <a:pt x="73195" y="1232162"/>
                    </a:cubicBezTo>
                    <a:cubicBezTo>
                      <a:pt x="51644" y="1242781"/>
                      <a:pt x="57266" y="1249965"/>
                      <a:pt x="67885" y="1263083"/>
                    </a:cubicBezTo>
                    <a:cubicBezTo>
                      <a:pt x="100993" y="1304624"/>
                      <a:pt x="131289" y="1346789"/>
                      <a:pt x="160649" y="1388954"/>
                    </a:cubicBezTo>
                    <a:cubicBezTo>
                      <a:pt x="180326" y="1417377"/>
                      <a:pt x="181888" y="1422374"/>
                      <a:pt x="208436" y="1409881"/>
                    </a:cubicBezTo>
                    <a:cubicBezTo>
                      <a:pt x="238108" y="1395826"/>
                      <a:pt x="649453" y="1213110"/>
                      <a:pt x="754398" y="1168133"/>
                    </a:cubicBezTo>
                    <a:cubicBezTo>
                      <a:pt x="785944" y="1154703"/>
                      <a:pt x="795001" y="1166884"/>
                      <a:pt x="815928" y="1170320"/>
                    </a:cubicBezTo>
                    <a:cubicBezTo>
                      <a:pt x="833731" y="1173131"/>
                      <a:pt x="849660" y="1153141"/>
                      <a:pt x="870899" y="1131903"/>
                    </a:cubicBezTo>
                    <a:cubicBezTo>
                      <a:pt x="912127" y="1090674"/>
                      <a:pt x="931492" y="1084428"/>
                      <a:pt x="920560" y="1052882"/>
                    </a:cubicBezTo>
                    <a:cubicBezTo>
                      <a:pt x="905256" y="1008530"/>
                      <a:pt x="859030" y="816132"/>
                      <a:pt x="850597" y="764284"/>
                    </a:cubicBezTo>
                    <a:cubicBezTo>
                      <a:pt x="881518" y="736174"/>
                      <a:pt x="924933" y="694946"/>
                      <a:pt x="953355" y="661213"/>
                    </a:cubicBezTo>
                    <a:cubicBezTo>
                      <a:pt x="1072043" y="519413"/>
                      <a:pt x="1226961" y="424776"/>
                      <a:pt x="1374695" y="329826"/>
                    </a:cubicBezTo>
                    <a:cubicBezTo>
                      <a:pt x="1471519" y="267671"/>
                      <a:pt x="1514622" y="228942"/>
                      <a:pt x="1594892" y="135241"/>
                    </a:cubicBezTo>
                    <a:cubicBezTo>
                      <a:pt x="1612070" y="115252"/>
                      <a:pt x="1679222" y="51848"/>
                      <a:pt x="1678285" y="24362"/>
                    </a:cubicBezTo>
                    <a:cubicBezTo>
                      <a:pt x="1678285" y="10619"/>
                      <a:pt x="1671726" y="5622"/>
                      <a:pt x="1656422" y="0"/>
                    </a:cubicBezTo>
                    <a:close/>
                    <a:moveTo>
                      <a:pt x="341491" y="827063"/>
                    </a:moveTo>
                    <a:cubicBezTo>
                      <a:pt x="341491" y="827063"/>
                      <a:pt x="341491" y="826751"/>
                      <a:pt x="341178" y="826751"/>
                    </a:cubicBezTo>
                    <a:cubicBezTo>
                      <a:pt x="341491" y="826751"/>
                      <a:pt x="341491" y="826751"/>
                      <a:pt x="341491" y="827063"/>
                    </a:cubicBezTo>
                    <a:cubicBezTo>
                      <a:pt x="341803" y="826751"/>
                      <a:pt x="341491" y="826751"/>
                      <a:pt x="341491" y="827063"/>
                    </a:cubicBezTo>
                    <a:close/>
                  </a:path>
                </a:pathLst>
              </a:custGeom>
              <a:solidFill>
                <a:schemeClr val="accent1"/>
              </a:solidFill>
              <a:ln w="312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0A74A486-0A86-22B7-5874-11F0995C229B}"/>
                  </a:ext>
                </a:extLst>
              </p:cNvPr>
              <p:cNvSpPr/>
              <p:nvPr/>
            </p:nvSpPr>
            <p:spPr>
              <a:xfrm>
                <a:off x="9691014" y="4548076"/>
                <a:ext cx="82306" cy="82306"/>
              </a:xfrm>
              <a:custGeom>
                <a:avLst/>
                <a:gdLst>
                  <a:gd name="connsiteX0" fmla="*/ 45601 w 43726"/>
                  <a:gd name="connsiteY0" fmla="*/ 22800 h 43726"/>
                  <a:gd name="connsiteX1" fmla="*/ 22801 w 43726"/>
                  <a:gd name="connsiteY1" fmla="*/ 45601 h 43726"/>
                  <a:gd name="connsiteX2" fmla="*/ 0 w 43726"/>
                  <a:gd name="connsiteY2" fmla="*/ 22800 h 43726"/>
                  <a:gd name="connsiteX3" fmla="*/ 22801 w 43726"/>
                  <a:gd name="connsiteY3" fmla="*/ 0 h 43726"/>
                  <a:gd name="connsiteX4" fmla="*/ 45601 w 43726"/>
                  <a:gd name="connsiteY4" fmla="*/ 22800 h 4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6" h="43726">
                    <a:moveTo>
                      <a:pt x="45601" y="22800"/>
                    </a:moveTo>
                    <a:cubicBezTo>
                      <a:pt x="45601" y="35393"/>
                      <a:pt x="35393" y="45601"/>
                      <a:pt x="22801" y="45601"/>
                    </a:cubicBezTo>
                    <a:cubicBezTo>
                      <a:pt x="10208" y="45601"/>
                      <a:pt x="0" y="35393"/>
                      <a:pt x="0" y="22800"/>
                    </a:cubicBezTo>
                    <a:cubicBezTo>
                      <a:pt x="0" y="10208"/>
                      <a:pt x="10208" y="0"/>
                      <a:pt x="22801" y="0"/>
                    </a:cubicBezTo>
                    <a:cubicBezTo>
                      <a:pt x="35393" y="0"/>
                      <a:pt x="45601" y="10208"/>
                      <a:pt x="45601" y="22800"/>
                    </a:cubicBezTo>
                    <a:close/>
                  </a:path>
                </a:pathLst>
              </a:custGeom>
              <a:solidFill>
                <a:schemeClr val="accent1">
                  <a:lumMod val="75000"/>
                </a:schemeClr>
              </a:solidFill>
              <a:ln w="3122"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699B832A-E449-84CB-3CE6-68D54C491918}"/>
                  </a:ext>
                </a:extLst>
              </p:cNvPr>
              <p:cNvSpPr/>
              <p:nvPr/>
            </p:nvSpPr>
            <p:spPr>
              <a:xfrm>
                <a:off x="6110127" y="5411239"/>
                <a:ext cx="5026529" cy="846574"/>
              </a:xfrm>
              <a:custGeom>
                <a:avLst/>
                <a:gdLst>
                  <a:gd name="connsiteX0" fmla="*/ 2629862 w 2670465"/>
                  <a:gd name="connsiteY0" fmla="*/ 316951 h 449762"/>
                  <a:gd name="connsiteX1" fmla="*/ 1349912 w 2670465"/>
                  <a:gd name="connsiteY1" fmla="*/ 316951 h 449762"/>
                  <a:gd name="connsiteX2" fmla="*/ 1130966 w 2670465"/>
                  <a:gd name="connsiteY2" fmla="*/ 18046 h 449762"/>
                  <a:gd name="connsiteX3" fmla="*/ 1110664 w 2670465"/>
                  <a:gd name="connsiteY3" fmla="*/ 1492 h 449762"/>
                  <a:gd name="connsiteX4" fmla="*/ 1057879 w 2670465"/>
                  <a:gd name="connsiteY4" fmla="*/ 4303 h 449762"/>
                  <a:gd name="connsiteX5" fmla="*/ 495988 w 2670465"/>
                  <a:gd name="connsiteY5" fmla="*/ 142355 h 449762"/>
                  <a:gd name="connsiteX6" fmla="*/ 462256 w 2670465"/>
                  <a:gd name="connsiteY6" fmla="*/ 163907 h 449762"/>
                  <a:gd name="connsiteX7" fmla="*/ 430398 w 2670465"/>
                  <a:gd name="connsiteY7" fmla="*/ 316951 h 449762"/>
                  <a:gd name="connsiteX8" fmla="*/ 42790 w 2670465"/>
                  <a:gd name="connsiteY8" fmla="*/ 316951 h 449762"/>
                  <a:gd name="connsiteX9" fmla="*/ 0 w 2670465"/>
                  <a:gd name="connsiteY9" fmla="*/ 359741 h 449762"/>
                  <a:gd name="connsiteX10" fmla="*/ 0 w 2670465"/>
                  <a:gd name="connsiteY10" fmla="*/ 407528 h 449762"/>
                  <a:gd name="connsiteX11" fmla="*/ 42790 w 2670465"/>
                  <a:gd name="connsiteY11" fmla="*/ 450318 h 449762"/>
                  <a:gd name="connsiteX12" fmla="*/ 2629862 w 2670465"/>
                  <a:gd name="connsiteY12" fmla="*/ 450318 h 449762"/>
                  <a:gd name="connsiteX13" fmla="*/ 2672652 w 2670465"/>
                  <a:gd name="connsiteY13" fmla="*/ 407528 h 449762"/>
                  <a:gd name="connsiteX14" fmla="*/ 2672652 w 2670465"/>
                  <a:gd name="connsiteY14" fmla="*/ 359741 h 449762"/>
                  <a:gd name="connsiteX15" fmla="*/ 2629862 w 2670465"/>
                  <a:gd name="connsiteY15" fmla="*/ 316951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0465" h="449762">
                    <a:moveTo>
                      <a:pt x="2629862" y="316951"/>
                    </a:moveTo>
                    <a:lnTo>
                      <a:pt x="1349912" y="316951"/>
                    </a:lnTo>
                    <a:cubicBezTo>
                      <a:pt x="1291193" y="216691"/>
                      <a:pt x="1208737" y="104250"/>
                      <a:pt x="1130966" y="18046"/>
                    </a:cubicBezTo>
                    <a:cubicBezTo>
                      <a:pt x="1125031" y="11487"/>
                      <a:pt x="1119721" y="4303"/>
                      <a:pt x="1110664" y="1492"/>
                    </a:cubicBezTo>
                    <a:cubicBezTo>
                      <a:pt x="1092861" y="-1631"/>
                      <a:pt x="1079743" y="555"/>
                      <a:pt x="1057879" y="4303"/>
                    </a:cubicBezTo>
                    <a:cubicBezTo>
                      <a:pt x="999472" y="12736"/>
                      <a:pt x="533468" y="127051"/>
                      <a:pt x="495988" y="142355"/>
                    </a:cubicBezTo>
                    <a:cubicBezTo>
                      <a:pt x="484432" y="147040"/>
                      <a:pt x="466004" y="149851"/>
                      <a:pt x="462256" y="163907"/>
                    </a:cubicBezTo>
                    <a:cubicBezTo>
                      <a:pt x="459757" y="176712"/>
                      <a:pt x="444141" y="248862"/>
                      <a:pt x="430398" y="316951"/>
                    </a:cubicBezTo>
                    <a:lnTo>
                      <a:pt x="42790" y="316951"/>
                    </a:lnTo>
                    <a:cubicBezTo>
                      <a:pt x="19365" y="316951"/>
                      <a:pt x="0" y="336315"/>
                      <a:pt x="0" y="359741"/>
                    </a:cubicBezTo>
                    <a:lnTo>
                      <a:pt x="0" y="407528"/>
                    </a:lnTo>
                    <a:cubicBezTo>
                      <a:pt x="0" y="430953"/>
                      <a:pt x="19365" y="450318"/>
                      <a:pt x="42790" y="450318"/>
                    </a:cubicBezTo>
                    <a:lnTo>
                      <a:pt x="2629862" y="450318"/>
                    </a:lnTo>
                    <a:cubicBezTo>
                      <a:pt x="2653287" y="450318"/>
                      <a:pt x="2672652" y="430953"/>
                      <a:pt x="2672652" y="407528"/>
                    </a:cubicBezTo>
                    <a:lnTo>
                      <a:pt x="2672652" y="359741"/>
                    </a:lnTo>
                    <a:cubicBezTo>
                      <a:pt x="2672339" y="336315"/>
                      <a:pt x="2653287" y="316951"/>
                      <a:pt x="2629862" y="316951"/>
                    </a:cubicBezTo>
                    <a:close/>
                  </a:path>
                </a:pathLst>
              </a:custGeom>
              <a:solidFill>
                <a:schemeClr val="accent1"/>
              </a:solidFill>
              <a:ln w="312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37098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40" name="Rectangle 9239">
            <a:extLst>
              <a:ext uri="{FF2B5EF4-FFF2-40B4-BE49-F238E27FC236}">
                <a16:creationId xmlns:a16="http://schemas.microsoft.com/office/drawing/2014/main" xmlns=""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5419959" y="375234"/>
            <a:ext cx="6598605" cy="1783080"/>
          </a:xfrm>
        </p:spPr>
        <p:txBody>
          <a:bodyPr vert="horz" lIns="91440" tIns="45720" rIns="91440" bIns="45720" rtlCol="0" anchor="b">
            <a:normAutofit/>
          </a:bodyPr>
          <a:lstStyle/>
          <a:p>
            <a:r>
              <a:rPr lang="en-US" altLang="en-US" sz="4000" dirty="0"/>
              <a:t>CÔNG TÁC </a:t>
            </a:r>
            <a:br>
              <a:rPr lang="en-US" altLang="en-US" sz="4000" dirty="0"/>
            </a:br>
            <a:r>
              <a:rPr lang="en-US" altLang="en-US" sz="4000" dirty="0"/>
              <a:t>NHA HỌC ĐƯỜNG </a:t>
            </a:r>
            <a:br>
              <a:rPr lang="en-US" altLang="en-US" sz="4000" dirty="0"/>
            </a:br>
            <a:r>
              <a:rPr lang="en-US" altLang="en-US" sz="4000" dirty="0"/>
              <a:t>HIỆN NAY</a:t>
            </a:r>
            <a:endParaRPr lang="en-US" altLang="en-US" sz="4000" b="1" dirty="0"/>
          </a:p>
        </p:txBody>
      </p:sp>
      <p:sp>
        <p:nvSpPr>
          <p:cNvPr id="9242" name="sketchy line">
            <a:extLst>
              <a:ext uri="{FF2B5EF4-FFF2-40B4-BE49-F238E27FC236}">
                <a16:creationId xmlns:a16="http://schemas.microsoft.com/office/drawing/2014/main" xmlns=""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ext Box 3"/>
          <p:cNvSpPr txBox="1">
            <a:spLocks noChangeArrowheads="1"/>
          </p:cNvSpPr>
          <p:nvPr/>
        </p:nvSpPr>
        <p:spPr bwMode="auto">
          <a:xfrm>
            <a:off x="5297762" y="2706624"/>
            <a:ext cx="6251110" cy="34838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marL="381000" indent="-381000" algn="l">
              <a:tabLst>
                <a:tab pos="381000" algn="l"/>
              </a:tabLst>
              <a:defRPr sz="2400">
                <a:solidFill>
                  <a:schemeClr val="tx1"/>
                </a:solidFill>
                <a:latin typeface="Times New Roman" charset="0"/>
              </a:defRPr>
            </a:lvl1pPr>
            <a:lvl2pPr marL="571500" algn="l">
              <a:tabLst>
                <a:tab pos="381000" algn="l"/>
              </a:tabLst>
              <a:defRPr sz="2400">
                <a:solidFill>
                  <a:schemeClr val="tx1"/>
                </a:solidFill>
                <a:latin typeface="Times New Roman" charset="0"/>
              </a:defRPr>
            </a:lvl2pPr>
            <a:lvl3pPr algn="l">
              <a:tabLst>
                <a:tab pos="381000" algn="l"/>
              </a:tabLst>
              <a:defRPr sz="2400">
                <a:solidFill>
                  <a:schemeClr val="tx1"/>
                </a:solidFill>
                <a:latin typeface="Times New Roman" charset="0"/>
              </a:defRPr>
            </a:lvl3pPr>
            <a:lvl4pPr algn="l">
              <a:tabLst>
                <a:tab pos="381000" algn="l"/>
              </a:tabLst>
              <a:defRPr sz="2400">
                <a:solidFill>
                  <a:schemeClr val="tx1"/>
                </a:solidFill>
                <a:latin typeface="Times New Roman" charset="0"/>
              </a:defRPr>
            </a:lvl4pPr>
            <a:lvl5pPr algn="l">
              <a:tabLst>
                <a:tab pos="381000" algn="l"/>
              </a:tabLst>
              <a:defRPr sz="2400">
                <a:solidFill>
                  <a:schemeClr val="tx1"/>
                </a:solidFill>
                <a:latin typeface="Times New Roman" charset="0"/>
              </a:defRPr>
            </a:lvl5pPr>
            <a:lvl6pPr eaLnBrk="0" fontAlgn="base" hangingPunct="0">
              <a:spcBef>
                <a:spcPct val="0"/>
              </a:spcBef>
              <a:spcAft>
                <a:spcPct val="0"/>
              </a:spcAft>
              <a:tabLst>
                <a:tab pos="381000" algn="l"/>
              </a:tabLst>
              <a:defRPr sz="2400">
                <a:solidFill>
                  <a:schemeClr val="tx1"/>
                </a:solidFill>
                <a:latin typeface="Times New Roman" charset="0"/>
              </a:defRPr>
            </a:lvl6pPr>
            <a:lvl7pPr eaLnBrk="0" fontAlgn="base" hangingPunct="0">
              <a:spcBef>
                <a:spcPct val="0"/>
              </a:spcBef>
              <a:spcAft>
                <a:spcPct val="0"/>
              </a:spcAft>
              <a:tabLst>
                <a:tab pos="381000" algn="l"/>
              </a:tabLst>
              <a:defRPr sz="2400">
                <a:solidFill>
                  <a:schemeClr val="tx1"/>
                </a:solidFill>
                <a:latin typeface="Times New Roman" charset="0"/>
              </a:defRPr>
            </a:lvl7pPr>
            <a:lvl8pPr eaLnBrk="0" fontAlgn="base" hangingPunct="0">
              <a:spcBef>
                <a:spcPct val="0"/>
              </a:spcBef>
              <a:spcAft>
                <a:spcPct val="0"/>
              </a:spcAft>
              <a:tabLst>
                <a:tab pos="381000" algn="l"/>
              </a:tabLst>
              <a:defRPr sz="2400">
                <a:solidFill>
                  <a:schemeClr val="tx1"/>
                </a:solidFill>
                <a:latin typeface="Times New Roman" charset="0"/>
              </a:defRPr>
            </a:lvl8pPr>
            <a:lvl9pPr eaLnBrk="0" fontAlgn="base" hangingPunct="0">
              <a:spcBef>
                <a:spcPct val="0"/>
              </a:spcBef>
              <a:spcAft>
                <a:spcPct val="0"/>
              </a:spcAft>
              <a:tabLst>
                <a:tab pos="381000" algn="l"/>
              </a:tabLst>
              <a:defRPr sz="2400">
                <a:solidFill>
                  <a:schemeClr val="tx1"/>
                </a:solidFill>
                <a:latin typeface="Times New Roman" charset="0"/>
              </a:defRPr>
            </a:lvl9pPr>
          </a:lstStyle>
          <a:p>
            <a:pPr marL="285750" indent="-285750">
              <a:spcBef>
                <a:spcPct val="50000"/>
              </a:spcBef>
              <a:buFont typeface="Wingdings" panose="05000000000000000000" pitchFamily="2" charset="2"/>
              <a:buChar char="v"/>
            </a:pPr>
            <a:r>
              <a:rPr lang="vi-VN" altLang="en-US" sz="1700" dirty="0">
                <a:latin typeface="+mj-lt"/>
              </a:rPr>
              <a:t>Chương trình Nha học đường chưa tiếp tục thực hiện Nội dung  3 và Nội dung 4 nhưng để chương trình Nha học đường đạt được hiệu quả tốt nhất chúng ta cần tổ chức khám sức khỏe răng miệng cho học sinh vào đầu mỗi năm học.</a:t>
            </a:r>
          </a:p>
          <a:p>
            <a:pPr marL="285750" indent="-285750">
              <a:spcBef>
                <a:spcPct val="50000"/>
              </a:spcBef>
              <a:buFont typeface="Wingdings" panose="05000000000000000000" pitchFamily="2" charset="2"/>
              <a:buChar char="v"/>
            </a:pPr>
            <a:r>
              <a:rPr lang="vi-VN" altLang="en-US" sz="1700" dirty="0">
                <a:latin typeface="+mj-lt"/>
              </a:rPr>
              <a:t>Từ đó phát hiện sớm trẻ bị mắc bệnh về răng miệng, Nhà trường thông báo tới phụ huynh học sinh về tình trạng của con em mình.</a:t>
            </a:r>
          </a:p>
          <a:p>
            <a:pPr marL="285750" indent="-285750">
              <a:spcBef>
                <a:spcPct val="50000"/>
              </a:spcBef>
              <a:buFont typeface="Wingdings" panose="05000000000000000000" pitchFamily="2" charset="2"/>
              <a:buChar char="v"/>
            </a:pPr>
            <a:r>
              <a:rPr lang="vi-VN" altLang="en-US" sz="1700" dirty="0">
                <a:latin typeface="+mj-lt"/>
              </a:rPr>
              <a:t>Phụ huynh học sinh có quyền lựa chọn cơ sở khám chữa bệnh để đưa con em mình tới khám và điều trị. Tuy nhiên phụ huynh học sinh phải phản hồi lại cho nhà trường về việc điều trị và chăm sóc sức khỏe răng miệng của con em mình.</a:t>
            </a:r>
          </a:p>
        </p:txBody>
      </p:sp>
      <p:grpSp>
        <p:nvGrpSpPr>
          <p:cNvPr id="2" name="Graphic 57">
            <a:extLst>
              <a:ext uri="{FF2B5EF4-FFF2-40B4-BE49-F238E27FC236}">
                <a16:creationId xmlns:a16="http://schemas.microsoft.com/office/drawing/2014/main" xmlns="" id="{65F70010-D625-5BE6-6C17-3D06F0A28806}"/>
              </a:ext>
            </a:extLst>
          </p:cNvPr>
          <p:cNvGrpSpPr/>
          <p:nvPr/>
        </p:nvGrpSpPr>
        <p:grpSpPr>
          <a:xfrm>
            <a:off x="736733" y="2037939"/>
            <a:ext cx="973838" cy="4327770"/>
            <a:chOff x="1579977" y="960685"/>
            <a:chExt cx="1250472" cy="5467034"/>
          </a:xfrm>
        </p:grpSpPr>
        <p:sp>
          <p:nvSpPr>
            <p:cNvPr id="3" name="Graphic 57">
              <a:extLst>
                <a:ext uri="{FF2B5EF4-FFF2-40B4-BE49-F238E27FC236}">
                  <a16:creationId xmlns:a16="http://schemas.microsoft.com/office/drawing/2014/main" xmlns="" id="{B2C7ADCC-395C-CDEA-6686-61FF43B24A88}"/>
                </a:ext>
              </a:extLst>
            </p:cNvPr>
            <p:cNvSpPr/>
            <p:nvPr/>
          </p:nvSpPr>
          <p:spPr>
            <a:xfrm>
              <a:off x="1650424" y="6027559"/>
              <a:ext cx="798348" cy="400160"/>
            </a:xfrm>
            <a:custGeom>
              <a:avLst/>
              <a:gdLst>
                <a:gd name="connsiteX0" fmla="*/ 27131 w 798348"/>
                <a:gd name="connsiteY0" fmla="*/ 76873 h 400160"/>
                <a:gd name="connsiteX1" fmla="*/ 76624 w 798348"/>
                <a:gd name="connsiteY1" fmla="*/ 133224 h 400160"/>
                <a:gd name="connsiteX2" fmla="*/ 105540 w 798348"/>
                <a:gd name="connsiteY2" fmla="*/ 137010 h 400160"/>
                <a:gd name="connsiteX3" fmla="*/ 464060 w 798348"/>
                <a:gd name="connsiteY3" fmla="*/ 0 h 400160"/>
                <a:gd name="connsiteX4" fmla="*/ 591961 w 798348"/>
                <a:gd name="connsiteY4" fmla="*/ 131688 h 400160"/>
                <a:gd name="connsiteX5" fmla="*/ 706145 w 798348"/>
                <a:gd name="connsiteY5" fmla="*/ 175089 h 400160"/>
                <a:gd name="connsiteX6" fmla="*/ 761729 w 798348"/>
                <a:gd name="connsiteY6" fmla="*/ 203238 h 400160"/>
                <a:gd name="connsiteX7" fmla="*/ 777696 w 798348"/>
                <a:gd name="connsiteY7" fmla="*/ 318190 h 400160"/>
                <a:gd name="connsiteX8" fmla="*/ 652867 w 798348"/>
                <a:gd name="connsiteY8" fmla="*/ 387491 h 400160"/>
                <a:gd name="connsiteX9" fmla="*/ 496817 w 798348"/>
                <a:gd name="connsiteY9" fmla="*/ 392813 h 400160"/>
                <a:gd name="connsiteX10" fmla="*/ 343785 w 798348"/>
                <a:gd name="connsiteY10" fmla="*/ 339535 h 400160"/>
                <a:gd name="connsiteX11" fmla="*/ 203702 w 798348"/>
                <a:gd name="connsiteY11" fmla="*/ 283183 h 400160"/>
                <a:gd name="connsiteX12" fmla="*/ 148887 w 798348"/>
                <a:gd name="connsiteY12" fmla="*/ 269466 h 400160"/>
                <a:gd name="connsiteX13" fmla="*/ 77337 w 798348"/>
                <a:gd name="connsiteY13" fmla="*/ 249658 h 400160"/>
                <a:gd name="connsiteX14" fmla="*/ 46884 w 798348"/>
                <a:gd name="connsiteY14" fmla="*/ 238245 h 400160"/>
                <a:gd name="connsiteX15" fmla="*/ 1946 w 798348"/>
                <a:gd name="connsiteY15" fmla="*/ 152977 h 400160"/>
                <a:gd name="connsiteX16" fmla="*/ 27131 w 798348"/>
                <a:gd name="connsiteY16" fmla="*/ 76873 h 400160"/>
                <a:gd name="connsiteX17" fmla="*/ 27131 w 798348"/>
                <a:gd name="connsiteY17" fmla="*/ 76873 h 40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8348" h="400160">
                  <a:moveTo>
                    <a:pt x="27131" y="76873"/>
                  </a:moveTo>
                  <a:cubicBezTo>
                    <a:pt x="45403" y="92840"/>
                    <a:pt x="55280" y="121043"/>
                    <a:pt x="76624" y="133224"/>
                  </a:cubicBezTo>
                  <a:cubicBezTo>
                    <a:pt x="86500" y="139314"/>
                    <a:pt x="94896" y="140851"/>
                    <a:pt x="105540" y="137010"/>
                  </a:cubicBezTo>
                  <a:cubicBezTo>
                    <a:pt x="225047" y="91358"/>
                    <a:pt x="344553" y="45652"/>
                    <a:pt x="464060" y="0"/>
                  </a:cubicBezTo>
                  <a:cubicBezTo>
                    <a:pt x="483100" y="66996"/>
                    <a:pt x="528751" y="107325"/>
                    <a:pt x="591961" y="131688"/>
                  </a:cubicBezTo>
                  <a:cubicBezTo>
                    <a:pt x="630041" y="146173"/>
                    <a:pt x="668066" y="160604"/>
                    <a:pt x="706145" y="175089"/>
                  </a:cubicBezTo>
                  <a:cubicBezTo>
                    <a:pt x="725953" y="182716"/>
                    <a:pt x="744225" y="191825"/>
                    <a:pt x="761729" y="203238"/>
                  </a:cubicBezTo>
                  <a:cubicBezTo>
                    <a:pt x="803594" y="232922"/>
                    <a:pt x="810453" y="278574"/>
                    <a:pt x="777696" y="318190"/>
                  </a:cubicBezTo>
                  <a:cubicBezTo>
                    <a:pt x="745707" y="357751"/>
                    <a:pt x="700055" y="374541"/>
                    <a:pt x="652867" y="387491"/>
                  </a:cubicBezTo>
                  <a:cubicBezTo>
                    <a:pt x="603374" y="401208"/>
                    <a:pt x="547078" y="404994"/>
                    <a:pt x="496817" y="392813"/>
                  </a:cubicBezTo>
                  <a:cubicBezTo>
                    <a:pt x="444307" y="379864"/>
                    <a:pt x="394046" y="359342"/>
                    <a:pt x="343785" y="339535"/>
                  </a:cubicBezTo>
                  <a:cubicBezTo>
                    <a:pt x="297365" y="320495"/>
                    <a:pt x="250177" y="301455"/>
                    <a:pt x="203702" y="283183"/>
                  </a:cubicBezTo>
                  <a:cubicBezTo>
                    <a:pt x="185431" y="275556"/>
                    <a:pt x="167927" y="274788"/>
                    <a:pt x="148887" y="269466"/>
                  </a:cubicBezTo>
                  <a:cubicBezTo>
                    <a:pt x="125293" y="263375"/>
                    <a:pt x="101699" y="256516"/>
                    <a:pt x="77337" y="249658"/>
                  </a:cubicBezTo>
                  <a:cubicBezTo>
                    <a:pt x="66692" y="246585"/>
                    <a:pt x="56761" y="242799"/>
                    <a:pt x="46884" y="238245"/>
                  </a:cubicBezTo>
                  <a:cubicBezTo>
                    <a:pt x="8805" y="221509"/>
                    <a:pt x="-5626" y="194075"/>
                    <a:pt x="1946" y="152977"/>
                  </a:cubicBezTo>
                  <a:cubicBezTo>
                    <a:pt x="5842" y="130151"/>
                    <a:pt x="19559" y="98217"/>
                    <a:pt x="27131" y="76873"/>
                  </a:cubicBezTo>
                  <a:lnTo>
                    <a:pt x="27131" y="76873"/>
                  </a:lnTo>
                  <a:close/>
                </a:path>
              </a:pathLst>
            </a:custGeom>
            <a:solidFill>
              <a:srgbClr val="B9C2CD"/>
            </a:solidFill>
            <a:ln w="5473" cap="flat">
              <a:noFill/>
              <a:prstDash val="solid"/>
              <a:miter/>
            </a:ln>
          </p:spPr>
          <p:txBody>
            <a:bodyPr rtlCol="0" anchor="ctr"/>
            <a:lstStyle/>
            <a:p>
              <a:endParaRPr lang="en-US"/>
            </a:p>
          </p:txBody>
        </p:sp>
        <p:sp>
          <p:nvSpPr>
            <p:cNvPr id="4" name="Graphic 57">
              <a:extLst>
                <a:ext uri="{FF2B5EF4-FFF2-40B4-BE49-F238E27FC236}">
                  <a16:creationId xmlns:a16="http://schemas.microsoft.com/office/drawing/2014/main" xmlns="" id="{45CEB9BE-8C0E-43A9-4897-FB37BDBFA51E}"/>
                </a:ext>
              </a:extLst>
            </p:cNvPr>
            <p:cNvSpPr/>
            <p:nvPr/>
          </p:nvSpPr>
          <p:spPr>
            <a:xfrm>
              <a:off x="2019855" y="6045112"/>
              <a:ext cx="534347" cy="220050"/>
            </a:xfrm>
            <a:custGeom>
              <a:avLst/>
              <a:gdLst>
                <a:gd name="connsiteX0" fmla="*/ 2412 w 534347"/>
                <a:gd name="connsiteY0" fmla="*/ 219699 h 220050"/>
                <a:gd name="connsiteX1" fmla="*/ 6198 w 534347"/>
                <a:gd name="connsiteY1" fmla="*/ 181564 h 220050"/>
                <a:gd name="connsiteX2" fmla="*/ 35169 w 534347"/>
                <a:gd name="connsiteY2" fmla="*/ 167847 h 220050"/>
                <a:gd name="connsiteX3" fmla="*/ 125814 w 534347"/>
                <a:gd name="connsiteY3" fmla="*/ 117476 h 220050"/>
                <a:gd name="connsiteX4" fmla="*/ 230176 w 534347"/>
                <a:gd name="connsiteY4" fmla="*/ 0 h 220050"/>
                <a:gd name="connsiteX5" fmla="*/ 389408 w 534347"/>
                <a:gd name="connsiteY5" fmla="*/ 52620 h 220050"/>
                <a:gd name="connsiteX6" fmla="*/ 470177 w 534347"/>
                <a:gd name="connsiteY6" fmla="*/ 59479 h 220050"/>
                <a:gd name="connsiteX7" fmla="*/ 532619 w 534347"/>
                <a:gd name="connsiteY7" fmla="*/ 160165 h 220050"/>
                <a:gd name="connsiteX8" fmla="*/ 371850 w 534347"/>
                <a:gd name="connsiteY8" fmla="*/ 219644 h 220050"/>
                <a:gd name="connsiteX9" fmla="*/ 144854 w 534347"/>
                <a:gd name="connsiteY9" fmla="*/ 211249 h 220050"/>
                <a:gd name="connsiteX10" fmla="*/ 2412 w 534347"/>
                <a:gd name="connsiteY10" fmla="*/ 219699 h 220050"/>
                <a:gd name="connsiteX11" fmla="*/ 2412 w 534347"/>
                <a:gd name="connsiteY11" fmla="*/ 219699 h 22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347" h="220050">
                  <a:moveTo>
                    <a:pt x="2412" y="219699"/>
                  </a:moveTo>
                  <a:cubicBezTo>
                    <a:pt x="-2143" y="209767"/>
                    <a:pt x="107" y="188423"/>
                    <a:pt x="6198" y="181564"/>
                  </a:cubicBezTo>
                  <a:cubicBezTo>
                    <a:pt x="11520" y="175474"/>
                    <a:pt x="29792" y="169383"/>
                    <a:pt x="35169" y="167847"/>
                  </a:cubicBezTo>
                  <a:cubicBezTo>
                    <a:pt x="70999" y="160220"/>
                    <a:pt x="97611" y="138876"/>
                    <a:pt x="125814" y="117476"/>
                  </a:cubicBezTo>
                  <a:cubicBezTo>
                    <a:pt x="170752" y="83128"/>
                    <a:pt x="195883" y="43457"/>
                    <a:pt x="230176" y="0"/>
                  </a:cubicBezTo>
                  <a:cubicBezTo>
                    <a:pt x="280437" y="41975"/>
                    <a:pt x="325375" y="53388"/>
                    <a:pt x="389408" y="52620"/>
                  </a:cubicBezTo>
                  <a:cubicBezTo>
                    <a:pt x="416075" y="52620"/>
                    <a:pt x="443510" y="51852"/>
                    <a:pt x="470177" y="59479"/>
                  </a:cubicBezTo>
                  <a:cubicBezTo>
                    <a:pt x="513579" y="71660"/>
                    <a:pt x="541782" y="115940"/>
                    <a:pt x="532619" y="160165"/>
                  </a:cubicBezTo>
                  <a:cubicBezTo>
                    <a:pt x="518901" y="228807"/>
                    <a:pt x="424415" y="219644"/>
                    <a:pt x="371850" y="219644"/>
                  </a:cubicBezTo>
                  <a:cubicBezTo>
                    <a:pt x="296404" y="218876"/>
                    <a:pt x="220245" y="211249"/>
                    <a:pt x="144854" y="211249"/>
                  </a:cubicBezTo>
                  <a:cubicBezTo>
                    <a:pt x="96129" y="210535"/>
                    <a:pt x="52672" y="216626"/>
                    <a:pt x="2412" y="219699"/>
                  </a:cubicBezTo>
                  <a:lnTo>
                    <a:pt x="2412" y="219699"/>
                  </a:lnTo>
                  <a:close/>
                </a:path>
              </a:pathLst>
            </a:custGeom>
            <a:solidFill>
              <a:srgbClr val="B9C2CD"/>
            </a:solidFill>
            <a:ln w="5473" cap="flat">
              <a:noFill/>
              <a:prstDash val="solid"/>
              <a:miter/>
            </a:ln>
          </p:spPr>
          <p:txBody>
            <a:bodyPr rtlCol="0" anchor="ctr"/>
            <a:lstStyle/>
            <a:p>
              <a:endParaRPr lang="en-US"/>
            </a:p>
          </p:txBody>
        </p:sp>
        <p:sp>
          <p:nvSpPr>
            <p:cNvPr id="5" name="Graphic 57">
              <a:extLst>
                <a:ext uri="{FF2B5EF4-FFF2-40B4-BE49-F238E27FC236}">
                  <a16:creationId xmlns:a16="http://schemas.microsoft.com/office/drawing/2014/main" xmlns="" id="{BB4A92D9-CC32-1E2A-5ACE-D29CE6E2F882}"/>
                </a:ext>
              </a:extLst>
            </p:cNvPr>
            <p:cNvSpPr/>
            <p:nvPr/>
          </p:nvSpPr>
          <p:spPr>
            <a:xfrm>
              <a:off x="1579977" y="1732934"/>
              <a:ext cx="1250472" cy="4563994"/>
            </a:xfrm>
            <a:custGeom>
              <a:avLst/>
              <a:gdLst>
                <a:gd name="connsiteX0" fmla="*/ 488965 w 1250472"/>
                <a:gd name="connsiteY0" fmla="*/ 4460817 h 4563994"/>
                <a:gd name="connsiteX1" fmla="*/ 248799 w 1250472"/>
                <a:gd name="connsiteY1" fmla="*/ 4513821 h 4563994"/>
                <a:gd name="connsiteX2" fmla="*/ 156563 w 1250472"/>
                <a:gd name="connsiteY2" fmla="*/ 4549651 h 4563994"/>
                <a:gd name="connsiteX3" fmla="*/ 115411 w 1250472"/>
                <a:gd name="connsiteY3" fmla="*/ 4563369 h 4563994"/>
                <a:gd name="connsiteX4" fmla="*/ 55164 w 1250472"/>
                <a:gd name="connsiteY4" fmla="*/ 4504713 h 4563994"/>
                <a:gd name="connsiteX5" fmla="*/ 46769 w 1250472"/>
                <a:gd name="connsiteY5" fmla="*/ 4382847 h 4563994"/>
                <a:gd name="connsiteX6" fmla="*/ 87153 w 1250472"/>
                <a:gd name="connsiteY6" fmla="*/ 4222079 h 4563994"/>
                <a:gd name="connsiteX7" fmla="*/ 88689 w 1250472"/>
                <a:gd name="connsiteY7" fmla="*/ 4201502 h 4563994"/>
                <a:gd name="connsiteX8" fmla="*/ 89457 w 1250472"/>
                <a:gd name="connsiteY8" fmla="*/ 4126824 h 4563994"/>
                <a:gd name="connsiteX9" fmla="*/ 87921 w 1250472"/>
                <a:gd name="connsiteY9" fmla="*/ 3988168 h 4563994"/>
                <a:gd name="connsiteX10" fmla="*/ 90226 w 1250472"/>
                <a:gd name="connsiteY10" fmla="*/ 3972914 h 4563994"/>
                <a:gd name="connsiteX11" fmla="*/ 92530 w 1250472"/>
                <a:gd name="connsiteY11" fmla="*/ 3959197 h 4563994"/>
                <a:gd name="connsiteX12" fmla="*/ 93298 w 1250472"/>
                <a:gd name="connsiteY12" fmla="*/ 3947784 h 4563994"/>
                <a:gd name="connsiteX13" fmla="*/ 108552 w 1250472"/>
                <a:gd name="connsiteY13" fmla="*/ 3822077 h 4563994"/>
                <a:gd name="connsiteX14" fmla="*/ 115411 w 1250472"/>
                <a:gd name="connsiteY14" fmla="*/ 3642269 h 4563994"/>
                <a:gd name="connsiteX15" fmla="*/ 116179 w 1250472"/>
                <a:gd name="connsiteY15" fmla="*/ 3630088 h 4563994"/>
                <a:gd name="connsiteX16" fmla="*/ 116947 w 1250472"/>
                <a:gd name="connsiteY16" fmla="*/ 3140978 h 4563994"/>
                <a:gd name="connsiteX17" fmla="*/ 118484 w 1250472"/>
                <a:gd name="connsiteY17" fmla="*/ 3172967 h 4563994"/>
                <a:gd name="connsiteX18" fmla="*/ 124574 w 1250472"/>
                <a:gd name="connsiteY18" fmla="*/ 2997000 h 4563994"/>
                <a:gd name="connsiteX19" fmla="*/ 139060 w 1250472"/>
                <a:gd name="connsiteY19" fmla="*/ 2865971 h 4563994"/>
                <a:gd name="connsiteX20" fmla="*/ 197770 w 1250472"/>
                <a:gd name="connsiteY20" fmla="*/ 2475133 h 4563994"/>
                <a:gd name="connsiteX21" fmla="*/ 195466 w 1250472"/>
                <a:gd name="connsiteY21" fmla="*/ 2411923 h 4563994"/>
                <a:gd name="connsiteX22" fmla="*/ 142078 w 1250472"/>
                <a:gd name="connsiteY22" fmla="*/ 2223006 h 4563994"/>
                <a:gd name="connsiteX23" fmla="*/ 126824 w 1250472"/>
                <a:gd name="connsiteY23" fmla="*/ 2001332 h 4563994"/>
                <a:gd name="connsiteX24" fmla="*/ 158100 w 1250472"/>
                <a:gd name="connsiteY24" fmla="*/ 1906078 h 4563994"/>
                <a:gd name="connsiteX25" fmla="*/ 203093 w 1250472"/>
                <a:gd name="connsiteY25" fmla="*/ 1412414 h 4563994"/>
                <a:gd name="connsiteX26" fmla="*/ 134506 w 1250472"/>
                <a:gd name="connsiteY26" fmla="*/ 1060424 h 4563994"/>
                <a:gd name="connsiteX27" fmla="*/ 349 w 1250472"/>
                <a:gd name="connsiteY27" fmla="*/ 501246 h 4563994"/>
                <a:gd name="connsiteX28" fmla="*/ 49128 w 1250472"/>
                <a:gd name="connsiteY28" fmla="*/ 265086 h 4563994"/>
                <a:gd name="connsiteX29" fmla="*/ 166550 w 1250472"/>
                <a:gd name="connsiteY29" fmla="*/ 131752 h 4563994"/>
                <a:gd name="connsiteX30" fmla="*/ 187126 w 1250472"/>
                <a:gd name="connsiteY30" fmla="*/ 102013 h 4563994"/>
                <a:gd name="connsiteX31" fmla="*/ 213792 w 1250472"/>
                <a:gd name="connsiteY31" fmla="*/ 10600 h 4563994"/>
                <a:gd name="connsiteX32" fmla="*/ 390638 w 1250472"/>
                <a:gd name="connsiteY32" fmla="*/ 31176 h 4563994"/>
                <a:gd name="connsiteX33" fmla="*/ 591900 w 1250472"/>
                <a:gd name="connsiteY33" fmla="*/ 114962 h 4563994"/>
                <a:gd name="connsiteX34" fmla="*/ 625426 w 1250472"/>
                <a:gd name="connsiteY34" fmla="*/ 166759 h 4563994"/>
                <a:gd name="connsiteX35" fmla="*/ 723753 w 1250472"/>
                <a:gd name="connsiteY35" fmla="*/ 233810 h 4563994"/>
                <a:gd name="connsiteX36" fmla="*/ 739775 w 1250472"/>
                <a:gd name="connsiteY36" fmla="*/ 250545 h 4563994"/>
                <a:gd name="connsiteX37" fmla="*/ 1008143 w 1250472"/>
                <a:gd name="connsiteY37" fmla="*/ 613948 h 4563994"/>
                <a:gd name="connsiteX38" fmla="*/ 1154536 w 1250472"/>
                <a:gd name="connsiteY38" fmla="*/ 749532 h 4563994"/>
                <a:gd name="connsiteX39" fmla="*/ 1217801 w 1250472"/>
                <a:gd name="connsiteY39" fmla="*/ 822673 h 4563994"/>
                <a:gd name="connsiteX40" fmla="*/ 1249845 w 1250472"/>
                <a:gd name="connsiteY40" fmla="*/ 936967 h 4563994"/>
                <a:gd name="connsiteX41" fmla="*/ 1200297 w 1250472"/>
                <a:gd name="connsiteY41" fmla="*/ 1042866 h 4563994"/>
                <a:gd name="connsiteX42" fmla="*/ 1070695 w 1250472"/>
                <a:gd name="connsiteY42" fmla="*/ 1111453 h 4563994"/>
                <a:gd name="connsiteX43" fmla="*/ 1050118 w 1250472"/>
                <a:gd name="connsiteY43" fmla="*/ 1131261 h 4563994"/>
                <a:gd name="connsiteX44" fmla="*/ 1011216 w 1250472"/>
                <a:gd name="connsiteY44" fmla="*/ 1228765 h 4563994"/>
                <a:gd name="connsiteX45" fmla="*/ 1009679 w 1250472"/>
                <a:gd name="connsiteY45" fmla="*/ 1282866 h 4563994"/>
                <a:gd name="connsiteX46" fmla="*/ 1019611 w 1250472"/>
                <a:gd name="connsiteY46" fmla="*/ 1519794 h 4563994"/>
                <a:gd name="connsiteX47" fmla="*/ 1021147 w 1250472"/>
                <a:gd name="connsiteY47" fmla="*/ 1507613 h 4563994"/>
                <a:gd name="connsiteX48" fmla="*/ 1044796 w 1250472"/>
                <a:gd name="connsiteY48" fmla="*/ 1911400 h 4563994"/>
                <a:gd name="connsiteX49" fmla="*/ 1044796 w 1250472"/>
                <a:gd name="connsiteY49" fmla="*/ 1920564 h 4563994"/>
                <a:gd name="connsiteX50" fmla="*/ 1042491 w 1250472"/>
                <a:gd name="connsiteY50" fmla="*/ 1954857 h 4563994"/>
                <a:gd name="connsiteX51" fmla="*/ 964741 w 1250472"/>
                <a:gd name="connsiteY51" fmla="*/ 1973897 h 4563994"/>
                <a:gd name="connsiteX52" fmla="*/ 950255 w 1250472"/>
                <a:gd name="connsiteY52" fmla="*/ 1990632 h 4563994"/>
                <a:gd name="connsiteX53" fmla="*/ 912121 w 1250472"/>
                <a:gd name="connsiteY53" fmla="*/ 2509427 h 4563994"/>
                <a:gd name="connsiteX54" fmla="*/ 858732 w 1250472"/>
                <a:gd name="connsiteY54" fmla="*/ 3009949 h 4563994"/>
                <a:gd name="connsiteX55" fmla="*/ 708554 w 1250472"/>
                <a:gd name="connsiteY55" fmla="*/ 3633874 h 4563994"/>
                <a:gd name="connsiteX56" fmla="*/ 668170 w 1250472"/>
                <a:gd name="connsiteY56" fmla="*/ 3823559 h 4563994"/>
                <a:gd name="connsiteX57" fmla="*/ 644521 w 1250472"/>
                <a:gd name="connsiteY57" fmla="*/ 4072284 h 4563994"/>
                <a:gd name="connsiteX58" fmla="*/ 652916 w 1250472"/>
                <a:gd name="connsiteY58" fmla="*/ 4095164 h 4563994"/>
                <a:gd name="connsiteX59" fmla="*/ 734452 w 1250472"/>
                <a:gd name="connsiteY59" fmla="*/ 4235686 h 4563994"/>
                <a:gd name="connsiteX60" fmla="*/ 739775 w 1250472"/>
                <a:gd name="connsiteY60" fmla="*/ 4264657 h 4563994"/>
                <a:gd name="connsiteX61" fmla="*/ 738238 w 1250472"/>
                <a:gd name="connsiteY61" fmla="*/ 4270748 h 4563994"/>
                <a:gd name="connsiteX62" fmla="*/ 725289 w 1250472"/>
                <a:gd name="connsiteY62" fmla="*/ 4298183 h 4563994"/>
                <a:gd name="connsiteX63" fmla="*/ 566715 w 1250472"/>
                <a:gd name="connsiteY63" fmla="*/ 4436071 h 4563994"/>
                <a:gd name="connsiteX64" fmla="*/ 528581 w 1250472"/>
                <a:gd name="connsiteY64" fmla="*/ 4447484 h 4563994"/>
                <a:gd name="connsiteX65" fmla="*/ 517881 w 1250472"/>
                <a:gd name="connsiteY65" fmla="*/ 4453574 h 4563994"/>
                <a:gd name="connsiteX66" fmla="*/ 488965 w 1250472"/>
                <a:gd name="connsiteY66" fmla="*/ 4460817 h 456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0472" h="4563994">
                  <a:moveTo>
                    <a:pt x="488965" y="4460817"/>
                  </a:moveTo>
                  <a:cubicBezTo>
                    <a:pt x="402819" y="4492806"/>
                    <a:pt x="334945" y="4481064"/>
                    <a:pt x="248799" y="4513821"/>
                  </a:cubicBezTo>
                  <a:cubicBezTo>
                    <a:pt x="223669" y="4523698"/>
                    <a:pt x="180925" y="4539720"/>
                    <a:pt x="156563" y="4549651"/>
                  </a:cubicBezTo>
                  <a:cubicBezTo>
                    <a:pt x="148936" y="4552669"/>
                    <a:pt x="123038" y="4567155"/>
                    <a:pt x="115411" y="4563369"/>
                  </a:cubicBezTo>
                  <a:cubicBezTo>
                    <a:pt x="87976" y="4550419"/>
                    <a:pt x="67400" y="4535166"/>
                    <a:pt x="55164" y="4504713"/>
                  </a:cubicBezTo>
                  <a:cubicBezTo>
                    <a:pt x="25424" y="4465097"/>
                    <a:pt x="33819" y="4427017"/>
                    <a:pt x="46769" y="4382847"/>
                  </a:cubicBezTo>
                  <a:cubicBezTo>
                    <a:pt x="62023" y="4329513"/>
                    <a:pt x="81831" y="4277716"/>
                    <a:pt x="87153" y="4222079"/>
                  </a:cubicBezTo>
                  <a:cubicBezTo>
                    <a:pt x="87921" y="4215220"/>
                    <a:pt x="87921" y="4208361"/>
                    <a:pt x="88689" y="4201502"/>
                  </a:cubicBezTo>
                  <a:cubicBezTo>
                    <a:pt x="88689" y="4176372"/>
                    <a:pt x="88689" y="4152010"/>
                    <a:pt x="89457" y="4126824"/>
                  </a:cubicBezTo>
                  <a:cubicBezTo>
                    <a:pt x="90226" y="4080350"/>
                    <a:pt x="87153" y="4034643"/>
                    <a:pt x="87921" y="3988168"/>
                  </a:cubicBezTo>
                  <a:cubicBezTo>
                    <a:pt x="87921" y="3982846"/>
                    <a:pt x="86385" y="3977524"/>
                    <a:pt x="90226" y="3972914"/>
                  </a:cubicBezTo>
                  <a:cubicBezTo>
                    <a:pt x="92530" y="3968360"/>
                    <a:pt x="92530" y="3963751"/>
                    <a:pt x="92530" y="3959197"/>
                  </a:cubicBezTo>
                  <a:cubicBezTo>
                    <a:pt x="91762" y="3955411"/>
                    <a:pt x="90226" y="3951570"/>
                    <a:pt x="93298" y="3947784"/>
                  </a:cubicBezTo>
                  <a:cubicBezTo>
                    <a:pt x="100925" y="3905864"/>
                    <a:pt x="103230" y="3863998"/>
                    <a:pt x="108552" y="3822077"/>
                  </a:cubicBezTo>
                  <a:cubicBezTo>
                    <a:pt x="116179" y="3762653"/>
                    <a:pt x="114643" y="3702461"/>
                    <a:pt x="115411" y="3642269"/>
                  </a:cubicBezTo>
                  <a:cubicBezTo>
                    <a:pt x="116947" y="3638483"/>
                    <a:pt x="116179" y="3633874"/>
                    <a:pt x="116179" y="3630088"/>
                  </a:cubicBezTo>
                  <a:cubicBezTo>
                    <a:pt x="116179" y="3467069"/>
                    <a:pt x="116179" y="3304051"/>
                    <a:pt x="116947" y="3140978"/>
                  </a:cubicBezTo>
                  <a:cubicBezTo>
                    <a:pt x="117715" y="3151623"/>
                    <a:pt x="117715" y="3162323"/>
                    <a:pt x="118484" y="3172967"/>
                  </a:cubicBezTo>
                  <a:cubicBezTo>
                    <a:pt x="118484" y="3115080"/>
                    <a:pt x="117715" y="3054119"/>
                    <a:pt x="124574" y="2997000"/>
                  </a:cubicBezTo>
                  <a:cubicBezTo>
                    <a:pt x="129128" y="2953598"/>
                    <a:pt x="134506" y="2910141"/>
                    <a:pt x="139060" y="2865971"/>
                  </a:cubicBezTo>
                  <a:cubicBezTo>
                    <a:pt x="154314" y="2734941"/>
                    <a:pt x="174890" y="2605449"/>
                    <a:pt x="197770" y="2475133"/>
                  </a:cubicBezTo>
                  <a:cubicBezTo>
                    <a:pt x="201557" y="2453789"/>
                    <a:pt x="201557" y="2433212"/>
                    <a:pt x="195466" y="2411923"/>
                  </a:cubicBezTo>
                  <a:cubicBezTo>
                    <a:pt x="176426" y="2349426"/>
                    <a:pt x="158868" y="2286216"/>
                    <a:pt x="142078" y="2223006"/>
                  </a:cubicBezTo>
                  <a:cubicBezTo>
                    <a:pt x="123038" y="2149864"/>
                    <a:pt x="113106" y="2076723"/>
                    <a:pt x="126824" y="2001332"/>
                  </a:cubicBezTo>
                  <a:cubicBezTo>
                    <a:pt x="132914" y="1967806"/>
                    <a:pt x="146632" y="1937354"/>
                    <a:pt x="158100" y="1906078"/>
                  </a:cubicBezTo>
                  <a:cubicBezTo>
                    <a:pt x="216810" y="1746846"/>
                    <a:pt x="224437" y="1579273"/>
                    <a:pt x="203093" y="1412414"/>
                  </a:cubicBezTo>
                  <a:cubicBezTo>
                    <a:pt x="187839" y="1293566"/>
                    <a:pt x="162709" y="1177023"/>
                    <a:pt x="134506" y="1060424"/>
                  </a:cubicBezTo>
                  <a:cubicBezTo>
                    <a:pt x="89512" y="877598"/>
                    <a:pt x="-6510" y="694003"/>
                    <a:pt x="349" y="501246"/>
                  </a:cubicBezTo>
                  <a:cubicBezTo>
                    <a:pt x="3422" y="419709"/>
                    <a:pt x="16371" y="340477"/>
                    <a:pt x="49128" y="265086"/>
                  </a:cubicBezTo>
                  <a:cubicBezTo>
                    <a:pt x="73545" y="208735"/>
                    <a:pt x="117715" y="166814"/>
                    <a:pt x="166550" y="131752"/>
                  </a:cubicBezTo>
                  <a:cubicBezTo>
                    <a:pt x="177249" y="124125"/>
                    <a:pt x="184108" y="115017"/>
                    <a:pt x="187126" y="102013"/>
                  </a:cubicBezTo>
                  <a:cubicBezTo>
                    <a:pt x="195521" y="71560"/>
                    <a:pt x="204684" y="41053"/>
                    <a:pt x="213792" y="10600"/>
                  </a:cubicBezTo>
                  <a:cubicBezTo>
                    <a:pt x="222956" y="-20621"/>
                    <a:pt x="371598" y="26622"/>
                    <a:pt x="390638" y="31176"/>
                  </a:cubicBezTo>
                  <a:cubicBezTo>
                    <a:pt x="435631" y="42589"/>
                    <a:pt x="583505" y="61629"/>
                    <a:pt x="591900" y="114962"/>
                  </a:cubicBezTo>
                  <a:cubicBezTo>
                    <a:pt x="594973" y="137075"/>
                    <a:pt x="604850" y="154578"/>
                    <a:pt x="625426" y="166759"/>
                  </a:cubicBezTo>
                  <a:cubicBezTo>
                    <a:pt x="658951" y="188104"/>
                    <a:pt x="690995" y="211698"/>
                    <a:pt x="723753" y="233810"/>
                  </a:cubicBezTo>
                  <a:cubicBezTo>
                    <a:pt x="730611" y="238364"/>
                    <a:pt x="735166" y="244455"/>
                    <a:pt x="739775" y="250545"/>
                  </a:cubicBezTo>
                  <a:cubicBezTo>
                    <a:pt x="828225" y="372466"/>
                    <a:pt x="915852" y="495100"/>
                    <a:pt x="1008143" y="613948"/>
                  </a:cubicBezTo>
                  <a:cubicBezTo>
                    <a:pt x="1049295" y="667282"/>
                    <a:pt x="1095057" y="716061"/>
                    <a:pt x="1154536" y="749532"/>
                  </a:cubicBezTo>
                  <a:cubicBezTo>
                    <a:pt x="1185043" y="767035"/>
                    <a:pt x="1203315" y="792220"/>
                    <a:pt x="1217801" y="822673"/>
                  </a:cubicBezTo>
                  <a:cubicBezTo>
                    <a:pt x="1235359" y="858503"/>
                    <a:pt x="1246004" y="896583"/>
                    <a:pt x="1249845" y="936967"/>
                  </a:cubicBezTo>
                  <a:cubicBezTo>
                    <a:pt x="1254399" y="982673"/>
                    <a:pt x="1233823" y="1015431"/>
                    <a:pt x="1200297" y="1042866"/>
                  </a:cubicBezTo>
                  <a:cubicBezTo>
                    <a:pt x="1161394" y="1074087"/>
                    <a:pt x="1117224" y="1094663"/>
                    <a:pt x="1070695" y="1111453"/>
                  </a:cubicBezTo>
                  <a:cubicBezTo>
                    <a:pt x="1060763" y="1115239"/>
                    <a:pt x="1054673" y="1120616"/>
                    <a:pt x="1050118" y="1131261"/>
                  </a:cubicBezTo>
                  <a:cubicBezTo>
                    <a:pt x="1037937" y="1164018"/>
                    <a:pt x="1024220" y="1196007"/>
                    <a:pt x="1011216" y="1228765"/>
                  </a:cubicBezTo>
                  <a:cubicBezTo>
                    <a:pt x="1004357" y="1246268"/>
                    <a:pt x="1008911" y="1264595"/>
                    <a:pt x="1009679" y="1282866"/>
                  </a:cubicBezTo>
                  <a:cubicBezTo>
                    <a:pt x="1013465" y="1362098"/>
                    <a:pt x="1018843" y="1440562"/>
                    <a:pt x="1019611" y="1519794"/>
                  </a:cubicBezTo>
                  <a:cubicBezTo>
                    <a:pt x="1020379" y="1516008"/>
                    <a:pt x="1021147" y="1512167"/>
                    <a:pt x="1021147" y="1507613"/>
                  </a:cubicBezTo>
                  <a:cubicBezTo>
                    <a:pt x="1021147" y="1641715"/>
                    <a:pt x="1037937" y="1778067"/>
                    <a:pt x="1044796" y="1911400"/>
                  </a:cubicBezTo>
                  <a:cubicBezTo>
                    <a:pt x="1044796" y="1914473"/>
                    <a:pt x="1044796" y="1917491"/>
                    <a:pt x="1044796" y="1920564"/>
                  </a:cubicBezTo>
                  <a:cubicBezTo>
                    <a:pt x="1042491" y="1931976"/>
                    <a:pt x="1045564" y="1943444"/>
                    <a:pt x="1042491" y="1954857"/>
                  </a:cubicBezTo>
                  <a:cubicBezTo>
                    <a:pt x="1016593" y="1960948"/>
                    <a:pt x="990640" y="1967806"/>
                    <a:pt x="964741" y="1973897"/>
                  </a:cubicBezTo>
                  <a:cubicBezTo>
                    <a:pt x="954810" y="1976201"/>
                    <a:pt x="951023" y="1979987"/>
                    <a:pt x="950255" y="1990632"/>
                  </a:cubicBezTo>
                  <a:cubicBezTo>
                    <a:pt x="939556" y="2163582"/>
                    <a:pt x="926606" y="2336477"/>
                    <a:pt x="912121" y="2509427"/>
                  </a:cubicBezTo>
                  <a:cubicBezTo>
                    <a:pt x="897635" y="2676286"/>
                    <a:pt x="882381" y="2843858"/>
                    <a:pt x="858732" y="3009949"/>
                  </a:cubicBezTo>
                  <a:cubicBezTo>
                    <a:pt x="828993" y="3222515"/>
                    <a:pt x="777909" y="3430471"/>
                    <a:pt x="708554" y="3633874"/>
                  </a:cubicBezTo>
                  <a:cubicBezTo>
                    <a:pt x="687978" y="3695602"/>
                    <a:pt x="681119" y="3760349"/>
                    <a:pt x="668170" y="3823559"/>
                  </a:cubicBezTo>
                  <a:cubicBezTo>
                    <a:pt x="659774" y="3866247"/>
                    <a:pt x="652916" y="4029595"/>
                    <a:pt x="644521" y="4072284"/>
                  </a:cubicBezTo>
                  <a:cubicBezTo>
                    <a:pt x="642216" y="4082928"/>
                    <a:pt x="645289" y="4089019"/>
                    <a:pt x="652916" y="4095164"/>
                  </a:cubicBezTo>
                  <a:cubicBezTo>
                    <a:pt x="671187" y="4110418"/>
                    <a:pt x="716181" y="4220432"/>
                    <a:pt x="734452" y="4235686"/>
                  </a:cubicBezTo>
                  <a:cubicBezTo>
                    <a:pt x="744384" y="4244081"/>
                    <a:pt x="752011" y="4251708"/>
                    <a:pt x="739775" y="4264657"/>
                  </a:cubicBezTo>
                  <a:cubicBezTo>
                    <a:pt x="738238" y="4266194"/>
                    <a:pt x="739006" y="4268443"/>
                    <a:pt x="738238" y="4270748"/>
                  </a:cubicBezTo>
                  <a:cubicBezTo>
                    <a:pt x="739006" y="4282161"/>
                    <a:pt x="731380" y="4289788"/>
                    <a:pt x="725289" y="4298183"/>
                  </a:cubicBezTo>
                  <a:cubicBezTo>
                    <a:pt x="683368" y="4356071"/>
                    <a:pt x="632285" y="4404850"/>
                    <a:pt x="566715" y="4436071"/>
                  </a:cubicBezTo>
                  <a:cubicBezTo>
                    <a:pt x="556784" y="4440625"/>
                    <a:pt x="530117" y="4445234"/>
                    <a:pt x="528581" y="4447484"/>
                  </a:cubicBezTo>
                  <a:cubicBezTo>
                    <a:pt x="525508" y="4450556"/>
                    <a:pt x="521722" y="4451270"/>
                    <a:pt x="517881" y="4453574"/>
                  </a:cubicBezTo>
                  <a:cubicBezTo>
                    <a:pt x="504218" y="4464219"/>
                    <a:pt x="491269" y="4468444"/>
                    <a:pt x="488965" y="4460817"/>
                  </a:cubicBezTo>
                  <a:close/>
                </a:path>
              </a:pathLst>
            </a:custGeom>
            <a:solidFill>
              <a:srgbClr val="72CCD1"/>
            </a:solidFill>
            <a:ln w="5473" cap="flat">
              <a:noFill/>
              <a:prstDash val="solid"/>
              <a:miter/>
            </a:ln>
          </p:spPr>
          <p:txBody>
            <a:bodyPr rtlCol="0" anchor="ctr"/>
            <a:lstStyle/>
            <a:p>
              <a:endParaRPr lang="en-US" dirty="0"/>
            </a:p>
          </p:txBody>
        </p:sp>
        <p:sp>
          <p:nvSpPr>
            <p:cNvPr id="6" name="Graphic 57">
              <a:extLst>
                <a:ext uri="{FF2B5EF4-FFF2-40B4-BE49-F238E27FC236}">
                  <a16:creationId xmlns:a16="http://schemas.microsoft.com/office/drawing/2014/main" xmlns="" id="{5C30EB2D-E06C-11B5-301D-4CDFDE7A2482}"/>
                </a:ext>
              </a:extLst>
            </p:cNvPr>
            <p:cNvSpPr/>
            <p:nvPr/>
          </p:nvSpPr>
          <p:spPr>
            <a:xfrm>
              <a:off x="1748721" y="1925646"/>
              <a:ext cx="911168" cy="4251315"/>
            </a:xfrm>
            <a:custGeom>
              <a:avLst/>
              <a:gdLst>
                <a:gd name="connsiteX0" fmla="*/ 314185 w 911168"/>
                <a:gd name="connsiteY0" fmla="*/ 3879626 h 4251315"/>
                <a:gd name="connsiteX1" fmla="*/ 340083 w 911168"/>
                <a:gd name="connsiteY1" fmla="*/ 4230738 h 4251315"/>
                <a:gd name="connsiteX2" fmla="*/ 348478 w 911168"/>
                <a:gd name="connsiteY2" fmla="*/ 4251314 h 4251315"/>
                <a:gd name="connsiteX3" fmla="*/ 314185 w 911168"/>
                <a:gd name="connsiteY3" fmla="*/ 3879626 h 4251315"/>
                <a:gd name="connsiteX4" fmla="*/ 314185 w 911168"/>
                <a:gd name="connsiteY4" fmla="*/ 3879626 h 4251315"/>
                <a:gd name="connsiteX5" fmla="*/ 354569 w 911168"/>
                <a:gd name="connsiteY5" fmla="*/ 3577238 h 4251315"/>
                <a:gd name="connsiteX6" fmla="*/ 314130 w 911168"/>
                <a:gd name="connsiteY6" fmla="*/ 3851478 h 4251315"/>
                <a:gd name="connsiteX7" fmla="*/ 354569 w 911168"/>
                <a:gd name="connsiteY7" fmla="*/ 3577238 h 4251315"/>
                <a:gd name="connsiteX8" fmla="*/ 354569 w 911168"/>
                <a:gd name="connsiteY8" fmla="*/ 3577238 h 4251315"/>
                <a:gd name="connsiteX9" fmla="*/ 575694 w 911168"/>
                <a:gd name="connsiteY9" fmla="*/ 2627332 h 4251315"/>
                <a:gd name="connsiteX10" fmla="*/ 362964 w 911168"/>
                <a:gd name="connsiteY10" fmla="*/ 3549035 h 4251315"/>
                <a:gd name="connsiteX11" fmla="*/ 407957 w 911168"/>
                <a:gd name="connsiteY11" fmla="*/ 3439350 h 4251315"/>
                <a:gd name="connsiteX12" fmla="*/ 497176 w 911168"/>
                <a:gd name="connsiteY12" fmla="*/ 3079020 h 4251315"/>
                <a:gd name="connsiteX13" fmla="*/ 562745 w 911168"/>
                <a:gd name="connsiteY13" fmla="*/ 2708813 h 4251315"/>
                <a:gd name="connsiteX14" fmla="*/ 575694 w 911168"/>
                <a:gd name="connsiteY14" fmla="*/ 2627332 h 4251315"/>
                <a:gd name="connsiteX15" fmla="*/ 575694 w 911168"/>
                <a:gd name="connsiteY15" fmla="*/ 2627332 h 4251315"/>
                <a:gd name="connsiteX16" fmla="*/ 642800 w 911168"/>
                <a:gd name="connsiteY16" fmla="*/ 2197701 h 4251315"/>
                <a:gd name="connsiteX17" fmla="*/ 585626 w 911168"/>
                <a:gd name="connsiteY17" fmla="*/ 2566372 h 4251315"/>
                <a:gd name="connsiteX18" fmla="*/ 642800 w 911168"/>
                <a:gd name="connsiteY18" fmla="*/ 2197701 h 4251315"/>
                <a:gd name="connsiteX19" fmla="*/ 642800 w 911168"/>
                <a:gd name="connsiteY19" fmla="*/ 2197701 h 4251315"/>
                <a:gd name="connsiteX20" fmla="*/ 232593 w 911168"/>
                <a:gd name="connsiteY20" fmla="*/ 1828592 h 4251315"/>
                <a:gd name="connsiteX21" fmla="*/ 265405 w 911168"/>
                <a:gd name="connsiteY21" fmla="*/ 1836328 h 4251315"/>
                <a:gd name="connsiteX22" fmla="*/ 266777 w 911168"/>
                <a:gd name="connsiteY22" fmla="*/ 1834627 h 4251315"/>
                <a:gd name="connsiteX23" fmla="*/ 360769 w 911168"/>
                <a:gd name="connsiteY23" fmla="*/ 1853393 h 4251315"/>
                <a:gd name="connsiteX24" fmla="*/ 494213 w 911168"/>
                <a:gd name="connsiteY24" fmla="*/ 1840444 h 4251315"/>
                <a:gd name="connsiteX25" fmla="*/ 268533 w 911168"/>
                <a:gd name="connsiteY25" fmla="*/ 1831280 h 4251315"/>
                <a:gd name="connsiteX26" fmla="*/ 267490 w 911168"/>
                <a:gd name="connsiteY26" fmla="*/ 1832323 h 4251315"/>
                <a:gd name="connsiteX27" fmla="*/ 232593 w 911168"/>
                <a:gd name="connsiteY27" fmla="*/ 1828592 h 4251315"/>
                <a:gd name="connsiteX28" fmla="*/ 232593 w 911168"/>
                <a:gd name="connsiteY28" fmla="*/ 1828592 h 4251315"/>
                <a:gd name="connsiteX29" fmla="*/ 0 w 911168"/>
                <a:gd name="connsiteY29" fmla="*/ 1781020 h 4251315"/>
                <a:gd name="connsiteX30" fmla="*/ 95309 w 911168"/>
                <a:gd name="connsiteY30" fmla="*/ 1803132 h 4251315"/>
                <a:gd name="connsiteX31" fmla="*/ 95309 w 911168"/>
                <a:gd name="connsiteY31" fmla="*/ 1803132 h 4251315"/>
                <a:gd name="connsiteX32" fmla="*/ 182991 w 911168"/>
                <a:gd name="connsiteY32" fmla="*/ 1819154 h 4251315"/>
                <a:gd name="connsiteX33" fmla="*/ 98930 w 911168"/>
                <a:gd name="connsiteY33" fmla="*/ 1800224 h 4251315"/>
                <a:gd name="connsiteX34" fmla="*/ 99095 w 911168"/>
                <a:gd name="connsiteY34" fmla="*/ 1800114 h 4251315"/>
                <a:gd name="connsiteX35" fmla="*/ 0 w 911168"/>
                <a:gd name="connsiteY35" fmla="*/ 1781020 h 4251315"/>
                <a:gd name="connsiteX36" fmla="*/ 0 w 911168"/>
                <a:gd name="connsiteY36" fmla="*/ 1781020 h 4251315"/>
                <a:gd name="connsiteX37" fmla="*/ 535310 w 911168"/>
                <a:gd name="connsiteY37" fmla="*/ 1091635 h 4251315"/>
                <a:gd name="connsiteX38" fmla="*/ 534542 w 911168"/>
                <a:gd name="connsiteY38" fmla="*/ 1097726 h 4251315"/>
                <a:gd name="connsiteX39" fmla="*/ 612292 w 911168"/>
                <a:gd name="connsiteY39" fmla="*/ 1518193 h 4251315"/>
                <a:gd name="connsiteX40" fmla="*/ 651195 w 911168"/>
                <a:gd name="connsiteY40" fmla="*/ 1730704 h 4251315"/>
                <a:gd name="connsiteX41" fmla="*/ 654542 w 911168"/>
                <a:gd name="connsiteY41" fmla="*/ 1747055 h 4251315"/>
                <a:gd name="connsiteX42" fmla="*/ 659590 w 911168"/>
                <a:gd name="connsiteY42" fmla="*/ 1763406 h 4251315"/>
                <a:gd name="connsiteX43" fmla="*/ 658054 w 911168"/>
                <a:gd name="connsiteY43" fmla="*/ 1743983 h 4251315"/>
                <a:gd name="connsiteX44" fmla="*/ 655201 w 911168"/>
                <a:gd name="connsiteY44" fmla="*/ 1729387 h 4251315"/>
                <a:gd name="connsiteX45" fmla="*/ 655969 w 911168"/>
                <a:gd name="connsiteY45" fmla="*/ 1729168 h 4251315"/>
                <a:gd name="connsiteX46" fmla="*/ 655036 w 911168"/>
                <a:gd name="connsiteY46" fmla="*/ 1725382 h 4251315"/>
                <a:gd name="connsiteX47" fmla="*/ 645105 w 911168"/>
                <a:gd name="connsiteY47" fmla="*/ 1526588 h 4251315"/>
                <a:gd name="connsiteX48" fmla="*/ 644336 w 911168"/>
                <a:gd name="connsiteY48" fmla="*/ 1518961 h 4251315"/>
                <a:gd name="connsiteX49" fmla="*/ 610811 w 911168"/>
                <a:gd name="connsiteY49" fmla="*/ 1411526 h 4251315"/>
                <a:gd name="connsiteX50" fmla="*/ 577999 w 911168"/>
                <a:gd name="connsiteY50" fmla="*/ 1305627 h 4251315"/>
                <a:gd name="connsiteX51" fmla="*/ 576462 w 911168"/>
                <a:gd name="connsiteY51" fmla="*/ 1209660 h 4251315"/>
                <a:gd name="connsiteX52" fmla="*/ 535310 w 911168"/>
                <a:gd name="connsiteY52" fmla="*/ 1091635 h 4251315"/>
                <a:gd name="connsiteX53" fmla="*/ 535310 w 911168"/>
                <a:gd name="connsiteY53" fmla="*/ 1091635 h 4251315"/>
                <a:gd name="connsiteX54" fmla="*/ 805983 w 911168"/>
                <a:gd name="connsiteY54" fmla="*/ 975805 h 4251315"/>
                <a:gd name="connsiteX55" fmla="*/ 755667 w 911168"/>
                <a:gd name="connsiteY55" fmla="*/ 1044337 h 4251315"/>
                <a:gd name="connsiteX56" fmla="*/ 805983 w 911168"/>
                <a:gd name="connsiteY56" fmla="*/ 975805 h 4251315"/>
                <a:gd name="connsiteX57" fmla="*/ 805983 w 911168"/>
                <a:gd name="connsiteY57" fmla="*/ 975805 h 4251315"/>
                <a:gd name="connsiteX58" fmla="*/ 288231 w 911168"/>
                <a:gd name="connsiteY58" fmla="*/ 878301 h 4251315"/>
                <a:gd name="connsiteX59" fmla="*/ 285159 w 911168"/>
                <a:gd name="connsiteY59" fmla="*/ 881374 h 4251315"/>
                <a:gd name="connsiteX60" fmla="*/ 293554 w 911168"/>
                <a:gd name="connsiteY60" fmla="*/ 887465 h 4251315"/>
                <a:gd name="connsiteX61" fmla="*/ 588643 w 911168"/>
                <a:gd name="connsiteY61" fmla="*/ 1112925 h 4251315"/>
                <a:gd name="connsiteX62" fmla="*/ 616847 w 911168"/>
                <a:gd name="connsiteY62" fmla="*/ 1117479 h 4251315"/>
                <a:gd name="connsiteX63" fmla="*/ 688507 w 911168"/>
                <a:gd name="connsiteY63" fmla="*/ 1093885 h 4251315"/>
                <a:gd name="connsiteX64" fmla="*/ 689275 w 911168"/>
                <a:gd name="connsiteY64" fmla="*/ 1092349 h 4251315"/>
                <a:gd name="connsiteX65" fmla="*/ 688507 w 911168"/>
                <a:gd name="connsiteY65" fmla="*/ 1090044 h 4251315"/>
                <a:gd name="connsiteX66" fmla="*/ 641977 w 911168"/>
                <a:gd name="connsiteY66" fmla="*/ 1094598 h 4251315"/>
                <a:gd name="connsiteX67" fmla="*/ 520001 w 911168"/>
                <a:gd name="connsiteY67" fmla="*/ 1038960 h 4251315"/>
                <a:gd name="connsiteX68" fmla="*/ 320220 w 911168"/>
                <a:gd name="connsiteY68" fmla="*/ 901072 h 4251315"/>
                <a:gd name="connsiteX69" fmla="*/ 288231 w 911168"/>
                <a:gd name="connsiteY69" fmla="*/ 878301 h 4251315"/>
                <a:gd name="connsiteX70" fmla="*/ 288231 w 911168"/>
                <a:gd name="connsiteY70" fmla="*/ 878301 h 4251315"/>
                <a:gd name="connsiteX71" fmla="*/ 840276 w 911168"/>
                <a:gd name="connsiteY71" fmla="*/ 854707 h 4251315"/>
                <a:gd name="connsiteX72" fmla="*/ 911168 w 911168"/>
                <a:gd name="connsiteY72" fmla="*/ 876820 h 4251315"/>
                <a:gd name="connsiteX73" fmla="*/ 840276 w 911168"/>
                <a:gd name="connsiteY73" fmla="*/ 854707 h 4251315"/>
                <a:gd name="connsiteX74" fmla="*/ 840276 w 911168"/>
                <a:gd name="connsiteY74" fmla="*/ 854707 h 4251315"/>
                <a:gd name="connsiteX75" fmla="*/ 731250 w 911168"/>
                <a:gd name="connsiteY75" fmla="*/ 722142 h 4251315"/>
                <a:gd name="connsiteX76" fmla="*/ 825023 w 911168"/>
                <a:gd name="connsiteY76" fmla="*/ 837917 h 4251315"/>
                <a:gd name="connsiteX77" fmla="*/ 731250 w 911168"/>
                <a:gd name="connsiteY77" fmla="*/ 722142 h 4251315"/>
                <a:gd name="connsiteX78" fmla="*/ 731250 w 911168"/>
                <a:gd name="connsiteY78" fmla="*/ 722142 h 4251315"/>
                <a:gd name="connsiteX79" fmla="*/ 666449 w 911168"/>
                <a:gd name="connsiteY79" fmla="*/ 604062 h 4251315"/>
                <a:gd name="connsiteX80" fmla="*/ 753363 w 911168"/>
                <a:gd name="connsiteY80" fmla="*/ 633033 h 4251315"/>
                <a:gd name="connsiteX81" fmla="*/ 666449 w 911168"/>
                <a:gd name="connsiteY81" fmla="*/ 604062 h 4251315"/>
                <a:gd name="connsiteX82" fmla="*/ 666449 w 911168"/>
                <a:gd name="connsiteY82" fmla="*/ 604062 h 4251315"/>
                <a:gd name="connsiteX83" fmla="*/ 857835 w 911168"/>
                <a:gd name="connsiteY83" fmla="*/ 574377 h 4251315"/>
                <a:gd name="connsiteX84" fmla="*/ 760221 w 911168"/>
                <a:gd name="connsiteY84" fmla="*/ 632265 h 4251315"/>
                <a:gd name="connsiteX85" fmla="*/ 798356 w 911168"/>
                <a:gd name="connsiteY85" fmla="*/ 629192 h 4251315"/>
                <a:gd name="connsiteX86" fmla="*/ 845654 w 911168"/>
                <a:gd name="connsiteY86" fmla="*/ 590345 h 4251315"/>
                <a:gd name="connsiteX87" fmla="*/ 857835 w 911168"/>
                <a:gd name="connsiteY87" fmla="*/ 574377 h 4251315"/>
                <a:gd name="connsiteX88" fmla="*/ 857835 w 911168"/>
                <a:gd name="connsiteY88" fmla="*/ 574377 h 4251315"/>
                <a:gd name="connsiteX89" fmla="*/ 710674 w 911168"/>
                <a:gd name="connsiteY89" fmla="*/ 399178 h 4251315"/>
                <a:gd name="connsiteX90" fmla="*/ 707601 w 911168"/>
                <a:gd name="connsiteY90" fmla="*/ 400714 h 4251315"/>
                <a:gd name="connsiteX91" fmla="*/ 719782 w 911168"/>
                <a:gd name="connsiteY91" fmla="*/ 468533 h 4251315"/>
                <a:gd name="connsiteX92" fmla="*/ 742663 w 911168"/>
                <a:gd name="connsiteY92" fmla="*/ 593472 h 4251315"/>
                <a:gd name="connsiteX93" fmla="*/ 760221 w 911168"/>
                <a:gd name="connsiteY93" fmla="*/ 604885 h 4251315"/>
                <a:gd name="connsiteX94" fmla="*/ 769385 w 911168"/>
                <a:gd name="connsiteY94" fmla="*/ 602580 h 4251315"/>
                <a:gd name="connsiteX95" fmla="*/ 777780 w 911168"/>
                <a:gd name="connsiteY95" fmla="*/ 588095 h 4251315"/>
                <a:gd name="connsiteX96" fmla="*/ 748809 w 911168"/>
                <a:gd name="connsiteY96" fmla="*/ 505077 h 4251315"/>
                <a:gd name="connsiteX97" fmla="*/ 710674 w 911168"/>
                <a:gd name="connsiteY97" fmla="*/ 399178 h 4251315"/>
                <a:gd name="connsiteX98" fmla="*/ 710674 w 911168"/>
                <a:gd name="connsiteY98" fmla="*/ 399178 h 4251315"/>
                <a:gd name="connsiteX99" fmla="*/ 387107 w 911168"/>
                <a:gd name="connsiteY99" fmla="*/ 243787 h 4251315"/>
                <a:gd name="connsiteX100" fmla="*/ 403403 w 911168"/>
                <a:gd name="connsiteY100" fmla="*/ 277696 h 4251315"/>
                <a:gd name="connsiteX101" fmla="*/ 412237 w 911168"/>
                <a:gd name="connsiteY101" fmla="*/ 293169 h 4251315"/>
                <a:gd name="connsiteX102" fmla="*/ 397258 w 911168"/>
                <a:gd name="connsiteY102" fmla="*/ 278080 h 4251315"/>
                <a:gd name="connsiteX103" fmla="*/ 404116 w 911168"/>
                <a:gd name="connsiteY103" fmla="*/ 290261 h 4251315"/>
                <a:gd name="connsiteX104" fmla="*/ 561209 w 911168"/>
                <a:gd name="connsiteY104" fmla="*/ 481483 h 4251315"/>
                <a:gd name="connsiteX105" fmla="*/ 638959 w 911168"/>
                <a:gd name="connsiteY105" fmla="*/ 573664 h 4251315"/>
                <a:gd name="connsiteX106" fmla="*/ 648891 w 911168"/>
                <a:gd name="connsiteY106" fmla="*/ 582827 h 4251315"/>
                <a:gd name="connsiteX107" fmla="*/ 638959 w 911168"/>
                <a:gd name="connsiteY107" fmla="*/ 569878 h 4251315"/>
                <a:gd name="connsiteX108" fmla="*/ 638959 w 911168"/>
                <a:gd name="connsiteY108" fmla="*/ 570646 h 4251315"/>
                <a:gd name="connsiteX109" fmla="*/ 597039 w 911168"/>
                <a:gd name="connsiteY109" fmla="*/ 508204 h 4251315"/>
                <a:gd name="connsiteX110" fmla="*/ 487244 w 911168"/>
                <a:gd name="connsiteY110" fmla="*/ 374157 h 4251315"/>
                <a:gd name="connsiteX111" fmla="*/ 443403 w 911168"/>
                <a:gd name="connsiteY111" fmla="*/ 324720 h 4251315"/>
                <a:gd name="connsiteX112" fmla="*/ 420303 w 911168"/>
                <a:gd name="connsiteY112" fmla="*/ 301400 h 4251315"/>
                <a:gd name="connsiteX113" fmla="*/ 415749 w 911168"/>
                <a:gd name="connsiteY113" fmla="*/ 269191 h 4251315"/>
                <a:gd name="connsiteX114" fmla="*/ 387107 w 911168"/>
                <a:gd name="connsiteY114" fmla="*/ 243787 h 4251315"/>
                <a:gd name="connsiteX115" fmla="*/ 387107 w 911168"/>
                <a:gd name="connsiteY115" fmla="*/ 243787 h 4251315"/>
                <a:gd name="connsiteX116" fmla="*/ 293334 w 911168"/>
                <a:gd name="connsiteY116" fmla="*/ 136352 h 4251315"/>
                <a:gd name="connsiteX117" fmla="*/ 375694 w 911168"/>
                <a:gd name="connsiteY117" fmla="*/ 223979 h 4251315"/>
                <a:gd name="connsiteX118" fmla="*/ 293334 w 911168"/>
                <a:gd name="connsiteY118" fmla="*/ 136352 h 4251315"/>
                <a:gd name="connsiteX119" fmla="*/ 293334 w 911168"/>
                <a:gd name="connsiteY119" fmla="*/ 136352 h 4251315"/>
                <a:gd name="connsiteX120" fmla="*/ 96626 w 911168"/>
                <a:gd name="connsiteY120" fmla="*/ 0 h 4251315"/>
                <a:gd name="connsiteX121" fmla="*/ 223979 w 911168"/>
                <a:gd name="connsiteY121" fmla="*/ 99040 h 4251315"/>
                <a:gd name="connsiteX122" fmla="*/ 274294 w 911168"/>
                <a:gd name="connsiteY122" fmla="*/ 123402 h 4251315"/>
                <a:gd name="connsiteX123" fmla="*/ 96626 w 911168"/>
                <a:gd name="connsiteY123" fmla="*/ 0 h 4251315"/>
                <a:gd name="connsiteX124" fmla="*/ 96626 w 911168"/>
                <a:gd name="connsiteY124" fmla="*/ 0 h 425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911168" h="4251315">
                  <a:moveTo>
                    <a:pt x="314185" y="3879626"/>
                  </a:moveTo>
                  <a:cubicBezTo>
                    <a:pt x="308094" y="3925332"/>
                    <a:pt x="334761" y="4185031"/>
                    <a:pt x="340083" y="4230738"/>
                  </a:cubicBezTo>
                  <a:cubicBezTo>
                    <a:pt x="340851" y="4238365"/>
                    <a:pt x="340083" y="4246705"/>
                    <a:pt x="348478" y="4251314"/>
                  </a:cubicBezTo>
                  <a:cubicBezTo>
                    <a:pt x="355337" y="4252082"/>
                    <a:pt x="321043" y="3930710"/>
                    <a:pt x="314185" y="3879626"/>
                  </a:cubicBezTo>
                  <a:lnTo>
                    <a:pt x="314185" y="3879626"/>
                  </a:lnTo>
                  <a:close/>
                  <a:moveTo>
                    <a:pt x="354569" y="3577238"/>
                  </a:moveTo>
                  <a:cubicBezTo>
                    <a:pt x="309576" y="3645826"/>
                    <a:pt x="290536" y="3779872"/>
                    <a:pt x="314130" y="3851478"/>
                  </a:cubicBezTo>
                  <a:cubicBezTo>
                    <a:pt x="323293" y="3759296"/>
                    <a:pt x="339315" y="3668651"/>
                    <a:pt x="354569" y="3577238"/>
                  </a:cubicBezTo>
                  <a:lnTo>
                    <a:pt x="354569" y="3577238"/>
                  </a:lnTo>
                  <a:close/>
                  <a:moveTo>
                    <a:pt x="575694" y="2627332"/>
                  </a:moveTo>
                  <a:cubicBezTo>
                    <a:pt x="499425" y="2933560"/>
                    <a:pt x="423211" y="3239021"/>
                    <a:pt x="362964" y="3549035"/>
                  </a:cubicBezTo>
                  <a:cubicBezTo>
                    <a:pt x="382004" y="3513974"/>
                    <a:pt x="395008" y="3476662"/>
                    <a:pt x="407957" y="3439350"/>
                  </a:cubicBezTo>
                  <a:cubicBezTo>
                    <a:pt x="448396" y="3322039"/>
                    <a:pt x="473527" y="3200941"/>
                    <a:pt x="497176" y="3079020"/>
                  </a:cubicBezTo>
                  <a:cubicBezTo>
                    <a:pt x="521593" y="2955618"/>
                    <a:pt x="542169" y="2832216"/>
                    <a:pt x="562745" y="2708813"/>
                  </a:cubicBezTo>
                  <a:cubicBezTo>
                    <a:pt x="567299" y="2681379"/>
                    <a:pt x="571140" y="2654767"/>
                    <a:pt x="575694" y="2627332"/>
                  </a:cubicBezTo>
                  <a:lnTo>
                    <a:pt x="575694" y="2627332"/>
                  </a:lnTo>
                  <a:close/>
                  <a:moveTo>
                    <a:pt x="642800" y="2197701"/>
                  </a:moveTo>
                  <a:cubicBezTo>
                    <a:pt x="623760" y="2321103"/>
                    <a:pt x="604666" y="2443737"/>
                    <a:pt x="585626" y="2566372"/>
                  </a:cubicBezTo>
                  <a:cubicBezTo>
                    <a:pt x="629083" y="2447523"/>
                    <a:pt x="629851" y="2321872"/>
                    <a:pt x="642800" y="2197701"/>
                  </a:cubicBezTo>
                  <a:lnTo>
                    <a:pt x="642800" y="2197701"/>
                  </a:lnTo>
                  <a:close/>
                  <a:moveTo>
                    <a:pt x="232593" y="1828592"/>
                  </a:moveTo>
                  <a:cubicBezTo>
                    <a:pt x="243293" y="1830512"/>
                    <a:pt x="254706" y="1833420"/>
                    <a:pt x="265405" y="1836328"/>
                  </a:cubicBezTo>
                  <a:lnTo>
                    <a:pt x="266777" y="1834627"/>
                  </a:lnTo>
                  <a:lnTo>
                    <a:pt x="360769" y="1853393"/>
                  </a:lnTo>
                  <a:cubicBezTo>
                    <a:pt x="399672" y="1862556"/>
                    <a:pt x="453773" y="1857947"/>
                    <a:pt x="494213" y="1840444"/>
                  </a:cubicBezTo>
                  <a:cubicBezTo>
                    <a:pt x="417175" y="1842748"/>
                    <a:pt x="342497" y="1841212"/>
                    <a:pt x="268533" y="1831280"/>
                  </a:cubicBezTo>
                  <a:lnTo>
                    <a:pt x="267490" y="1832323"/>
                  </a:lnTo>
                  <a:lnTo>
                    <a:pt x="232593" y="1828592"/>
                  </a:lnTo>
                  <a:lnTo>
                    <a:pt x="232593" y="1828592"/>
                  </a:lnTo>
                  <a:close/>
                  <a:moveTo>
                    <a:pt x="0" y="1781020"/>
                  </a:moveTo>
                  <a:cubicBezTo>
                    <a:pt x="31276" y="1787878"/>
                    <a:pt x="63265" y="1795505"/>
                    <a:pt x="95309" y="1803132"/>
                  </a:cubicBezTo>
                  <a:lnTo>
                    <a:pt x="95309" y="1803132"/>
                  </a:lnTo>
                  <a:lnTo>
                    <a:pt x="182991" y="1819154"/>
                  </a:lnTo>
                  <a:lnTo>
                    <a:pt x="98930" y="1800224"/>
                  </a:lnTo>
                  <a:lnTo>
                    <a:pt x="99095" y="1800114"/>
                  </a:lnTo>
                  <a:cubicBezTo>
                    <a:pt x="67106" y="1789415"/>
                    <a:pt x="33580" y="1785574"/>
                    <a:pt x="0" y="1781020"/>
                  </a:cubicBezTo>
                  <a:lnTo>
                    <a:pt x="0" y="1781020"/>
                  </a:lnTo>
                  <a:close/>
                  <a:moveTo>
                    <a:pt x="535310" y="1091635"/>
                  </a:moveTo>
                  <a:cubicBezTo>
                    <a:pt x="533774" y="1093940"/>
                    <a:pt x="534542" y="1095421"/>
                    <a:pt x="534542" y="1097726"/>
                  </a:cubicBezTo>
                  <a:cubicBezTo>
                    <a:pt x="560440" y="1237918"/>
                    <a:pt x="586394" y="1378056"/>
                    <a:pt x="612292" y="1518193"/>
                  </a:cubicBezTo>
                  <a:cubicBezTo>
                    <a:pt x="625242" y="1589030"/>
                    <a:pt x="638191" y="1659867"/>
                    <a:pt x="651195" y="1730704"/>
                  </a:cubicBezTo>
                  <a:lnTo>
                    <a:pt x="654542" y="1747055"/>
                  </a:lnTo>
                  <a:cubicBezTo>
                    <a:pt x="655420" y="1752597"/>
                    <a:pt x="656518" y="1758084"/>
                    <a:pt x="659590" y="1763406"/>
                  </a:cubicBezTo>
                  <a:cubicBezTo>
                    <a:pt x="658822" y="1756932"/>
                    <a:pt x="658657" y="1750457"/>
                    <a:pt x="658054" y="1743983"/>
                  </a:cubicBezTo>
                  <a:lnTo>
                    <a:pt x="655201" y="1729387"/>
                  </a:lnTo>
                  <a:lnTo>
                    <a:pt x="655969" y="1729168"/>
                  </a:lnTo>
                  <a:cubicBezTo>
                    <a:pt x="656353" y="1728235"/>
                    <a:pt x="655804" y="1726863"/>
                    <a:pt x="655036" y="1725382"/>
                  </a:cubicBezTo>
                  <a:cubicBezTo>
                    <a:pt x="649714" y="1659099"/>
                    <a:pt x="644336" y="1592816"/>
                    <a:pt x="645105" y="1526588"/>
                  </a:cubicBezTo>
                  <a:cubicBezTo>
                    <a:pt x="645105" y="1524284"/>
                    <a:pt x="644336" y="1521266"/>
                    <a:pt x="644336" y="1518961"/>
                  </a:cubicBezTo>
                  <a:cubicBezTo>
                    <a:pt x="639782" y="1480882"/>
                    <a:pt x="624528" y="1446588"/>
                    <a:pt x="610811" y="1411526"/>
                  </a:cubicBezTo>
                  <a:cubicBezTo>
                    <a:pt x="597862" y="1376464"/>
                    <a:pt x="580303" y="1343707"/>
                    <a:pt x="577999" y="1305627"/>
                  </a:cubicBezTo>
                  <a:cubicBezTo>
                    <a:pt x="576462" y="1273638"/>
                    <a:pt x="577999" y="1241649"/>
                    <a:pt x="576462" y="1209660"/>
                  </a:cubicBezTo>
                  <a:cubicBezTo>
                    <a:pt x="574158" y="1166258"/>
                    <a:pt x="554350" y="1128947"/>
                    <a:pt x="535310" y="1091635"/>
                  </a:cubicBezTo>
                  <a:lnTo>
                    <a:pt x="535310" y="1091635"/>
                  </a:lnTo>
                  <a:close/>
                  <a:moveTo>
                    <a:pt x="805983" y="975805"/>
                  </a:moveTo>
                  <a:cubicBezTo>
                    <a:pt x="789961" y="999399"/>
                    <a:pt x="774707" y="1023048"/>
                    <a:pt x="755667" y="1044337"/>
                  </a:cubicBezTo>
                  <a:cubicBezTo>
                    <a:pt x="786120" y="1031443"/>
                    <a:pt x="793747" y="1002472"/>
                    <a:pt x="805983" y="975805"/>
                  </a:cubicBezTo>
                  <a:lnTo>
                    <a:pt x="805983" y="975805"/>
                  </a:lnTo>
                  <a:close/>
                  <a:moveTo>
                    <a:pt x="288231" y="878301"/>
                  </a:moveTo>
                  <a:cubicBezTo>
                    <a:pt x="287463" y="879070"/>
                    <a:pt x="285927" y="880606"/>
                    <a:pt x="285159" y="881374"/>
                  </a:cubicBezTo>
                  <a:cubicBezTo>
                    <a:pt x="288231" y="883679"/>
                    <a:pt x="290481" y="885160"/>
                    <a:pt x="293554" y="887465"/>
                  </a:cubicBezTo>
                  <a:cubicBezTo>
                    <a:pt x="391935" y="962856"/>
                    <a:pt x="490262" y="1037534"/>
                    <a:pt x="588643" y="1112925"/>
                  </a:cubicBezTo>
                  <a:cubicBezTo>
                    <a:pt x="597807" y="1120552"/>
                    <a:pt x="606202" y="1121320"/>
                    <a:pt x="616847" y="1117479"/>
                  </a:cubicBezTo>
                  <a:cubicBezTo>
                    <a:pt x="640496" y="1109084"/>
                    <a:pt x="664858" y="1101457"/>
                    <a:pt x="688507" y="1093885"/>
                  </a:cubicBezTo>
                  <a:cubicBezTo>
                    <a:pt x="689275" y="1093885"/>
                    <a:pt x="689275" y="1093885"/>
                    <a:pt x="689275" y="1092349"/>
                  </a:cubicBezTo>
                  <a:cubicBezTo>
                    <a:pt x="690043" y="1091580"/>
                    <a:pt x="689275" y="1090812"/>
                    <a:pt x="688507" y="1090044"/>
                  </a:cubicBezTo>
                  <a:cubicBezTo>
                    <a:pt x="673253" y="1091580"/>
                    <a:pt x="658767" y="1097671"/>
                    <a:pt x="641977" y="1094598"/>
                  </a:cubicBezTo>
                  <a:cubicBezTo>
                    <a:pt x="596216" y="1086203"/>
                    <a:pt x="558081" y="1062609"/>
                    <a:pt x="520001" y="1038960"/>
                  </a:cubicBezTo>
                  <a:cubicBezTo>
                    <a:pt x="451359" y="995558"/>
                    <a:pt x="385790" y="949083"/>
                    <a:pt x="320220" y="901072"/>
                  </a:cubicBezTo>
                  <a:cubicBezTo>
                    <a:pt x="309576" y="893555"/>
                    <a:pt x="298931" y="885928"/>
                    <a:pt x="288231" y="878301"/>
                  </a:cubicBezTo>
                  <a:lnTo>
                    <a:pt x="288231" y="878301"/>
                  </a:lnTo>
                  <a:close/>
                  <a:moveTo>
                    <a:pt x="840276" y="854707"/>
                  </a:moveTo>
                  <a:cubicBezTo>
                    <a:pt x="867711" y="892019"/>
                    <a:pt x="860084" y="890537"/>
                    <a:pt x="911168" y="876820"/>
                  </a:cubicBezTo>
                  <a:cubicBezTo>
                    <a:pt x="884502" y="874515"/>
                    <a:pt x="863925" y="866888"/>
                    <a:pt x="840276" y="854707"/>
                  </a:cubicBezTo>
                  <a:lnTo>
                    <a:pt x="840276" y="854707"/>
                  </a:lnTo>
                  <a:close/>
                  <a:moveTo>
                    <a:pt x="731250" y="722142"/>
                  </a:moveTo>
                  <a:cubicBezTo>
                    <a:pt x="756435" y="766312"/>
                    <a:pt x="783102" y="809001"/>
                    <a:pt x="825023" y="837917"/>
                  </a:cubicBezTo>
                  <a:cubicBezTo>
                    <a:pt x="793747" y="799837"/>
                    <a:pt x="762526" y="760990"/>
                    <a:pt x="731250" y="722142"/>
                  </a:cubicBezTo>
                  <a:lnTo>
                    <a:pt x="731250" y="722142"/>
                  </a:lnTo>
                  <a:close/>
                  <a:moveTo>
                    <a:pt x="666449" y="604062"/>
                  </a:moveTo>
                  <a:cubicBezTo>
                    <a:pt x="677862" y="634515"/>
                    <a:pt x="725160" y="648232"/>
                    <a:pt x="753363" y="633033"/>
                  </a:cubicBezTo>
                  <a:cubicBezTo>
                    <a:pt x="723623" y="623157"/>
                    <a:pt x="696188" y="613993"/>
                    <a:pt x="666449" y="604062"/>
                  </a:cubicBezTo>
                  <a:lnTo>
                    <a:pt x="666449" y="604062"/>
                  </a:lnTo>
                  <a:close/>
                  <a:moveTo>
                    <a:pt x="857835" y="574377"/>
                  </a:moveTo>
                  <a:cubicBezTo>
                    <a:pt x="825023" y="598740"/>
                    <a:pt x="795283" y="617779"/>
                    <a:pt x="760221" y="632265"/>
                  </a:cubicBezTo>
                  <a:cubicBezTo>
                    <a:pt x="775475" y="644446"/>
                    <a:pt x="786888" y="640660"/>
                    <a:pt x="798356" y="629192"/>
                  </a:cubicBezTo>
                  <a:cubicBezTo>
                    <a:pt x="813610" y="615475"/>
                    <a:pt x="829632" y="603294"/>
                    <a:pt x="845654" y="590345"/>
                  </a:cubicBezTo>
                  <a:cubicBezTo>
                    <a:pt x="849440" y="586558"/>
                    <a:pt x="853994" y="583541"/>
                    <a:pt x="857835" y="574377"/>
                  </a:cubicBezTo>
                  <a:lnTo>
                    <a:pt x="857835" y="574377"/>
                  </a:lnTo>
                  <a:close/>
                  <a:moveTo>
                    <a:pt x="710674" y="399178"/>
                  </a:moveTo>
                  <a:cubicBezTo>
                    <a:pt x="709906" y="399178"/>
                    <a:pt x="709138" y="399946"/>
                    <a:pt x="707601" y="400714"/>
                  </a:cubicBezTo>
                  <a:cubicBezTo>
                    <a:pt x="711387" y="423595"/>
                    <a:pt x="715996" y="445653"/>
                    <a:pt x="719782" y="468533"/>
                  </a:cubicBezTo>
                  <a:cubicBezTo>
                    <a:pt x="727409" y="510454"/>
                    <a:pt x="735036" y="551552"/>
                    <a:pt x="742663" y="593472"/>
                  </a:cubicBezTo>
                  <a:cubicBezTo>
                    <a:pt x="744199" y="604117"/>
                    <a:pt x="748754" y="609494"/>
                    <a:pt x="760221" y="604885"/>
                  </a:cubicBezTo>
                  <a:cubicBezTo>
                    <a:pt x="763294" y="603349"/>
                    <a:pt x="766312" y="602580"/>
                    <a:pt x="769385" y="602580"/>
                  </a:cubicBezTo>
                  <a:cubicBezTo>
                    <a:pt x="779316" y="601812"/>
                    <a:pt x="781566" y="598026"/>
                    <a:pt x="777780" y="588095"/>
                  </a:cubicBezTo>
                  <a:cubicBezTo>
                    <a:pt x="767848" y="560660"/>
                    <a:pt x="758740" y="532457"/>
                    <a:pt x="748809" y="505077"/>
                  </a:cubicBezTo>
                  <a:cubicBezTo>
                    <a:pt x="736573" y="469247"/>
                    <a:pt x="723623" y="434240"/>
                    <a:pt x="710674" y="399178"/>
                  </a:cubicBezTo>
                  <a:lnTo>
                    <a:pt x="710674" y="399178"/>
                  </a:lnTo>
                  <a:close/>
                  <a:moveTo>
                    <a:pt x="387107" y="243787"/>
                  </a:moveTo>
                  <a:cubicBezTo>
                    <a:pt x="393581" y="254815"/>
                    <a:pt x="398355" y="266448"/>
                    <a:pt x="403403" y="277696"/>
                  </a:cubicBezTo>
                  <a:lnTo>
                    <a:pt x="412237" y="293169"/>
                  </a:lnTo>
                  <a:lnTo>
                    <a:pt x="397258" y="278080"/>
                  </a:lnTo>
                  <a:cubicBezTo>
                    <a:pt x="397258" y="283403"/>
                    <a:pt x="401044" y="286475"/>
                    <a:pt x="404116" y="290261"/>
                  </a:cubicBezTo>
                  <a:cubicBezTo>
                    <a:pt x="456736" y="354240"/>
                    <a:pt x="508588" y="418218"/>
                    <a:pt x="561209" y="481483"/>
                  </a:cubicBezTo>
                  <a:cubicBezTo>
                    <a:pt x="587107" y="512704"/>
                    <a:pt x="610756" y="544693"/>
                    <a:pt x="638959" y="573664"/>
                  </a:cubicBezTo>
                  <a:cubicBezTo>
                    <a:pt x="639727" y="577450"/>
                    <a:pt x="640496" y="581291"/>
                    <a:pt x="648891" y="582827"/>
                  </a:cubicBezTo>
                  <a:cubicBezTo>
                    <a:pt x="644336" y="576737"/>
                    <a:pt x="642032" y="573664"/>
                    <a:pt x="638959" y="569878"/>
                  </a:cubicBezTo>
                  <a:lnTo>
                    <a:pt x="638959" y="570646"/>
                  </a:lnTo>
                  <a:cubicBezTo>
                    <a:pt x="625242" y="549302"/>
                    <a:pt x="611524" y="528726"/>
                    <a:pt x="597039" y="508204"/>
                  </a:cubicBezTo>
                  <a:cubicBezTo>
                    <a:pt x="563513" y="460961"/>
                    <a:pt x="526147" y="416791"/>
                    <a:pt x="487244" y="374157"/>
                  </a:cubicBezTo>
                  <a:cubicBezTo>
                    <a:pt x="472374" y="357806"/>
                    <a:pt x="458053" y="341016"/>
                    <a:pt x="443403" y="324720"/>
                  </a:cubicBezTo>
                  <a:lnTo>
                    <a:pt x="420303" y="301400"/>
                  </a:lnTo>
                  <a:lnTo>
                    <a:pt x="415749" y="269191"/>
                  </a:lnTo>
                  <a:cubicBezTo>
                    <a:pt x="409987" y="258272"/>
                    <a:pt x="400440" y="249877"/>
                    <a:pt x="387107" y="243787"/>
                  </a:cubicBezTo>
                  <a:lnTo>
                    <a:pt x="387107" y="243787"/>
                  </a:lnTo>
                  <a:close/>
                  <a:moveTo>
                    <a:pt x="293334" y="136352"/>
                  </a:moveTo>
                  <a:cubicBezTo>
                    <a:pt x="327628" y="159177"/>
                    <a:pt x="341345" y="201098"/>
                    <a:pt x="375694" y="223979"/>
                  </a:cubicBezTo>
                  <a:cubicBezTo>
                    <a:pt x="357367" y="185899"/>
                    <a:pt x="333718" y="153910"/>
                    <a:pt x="293334" y="136352"/>
                  </a:cubicBezTo>
                  <a:lnTo>
                    <a:pt x="293334" y="136352"/>
                  </a:lnTo>
                  <a:close/>
                  <a:moveTo>
                    <a:pt x="96626" y="0"/>
                  </a:moveTo>
                  <a:cubicBezTo>
                    <a:pt x="137778" y="35062"/>
                    <a:pt x="180522" y="67819"/>
                    <a:pt x="223979" y="99040"/>
                  </a:cubicBezTo>
                  <a:cubicBezTo>
                    <a:pt x="238464" y="110453"/>
                    <a:pt x="252182" y="124170"/>
                    <a:pt x="274294" y="123402"/>
                  </a:cubicBezTo>
                  <a:cubicBezTo>
                    <a:pt x="214815" y="82305"/>
                    <a:pt x="155336" y="41152"/>
                    <a:pt x="96626" y="0"/>
                  </a:cubicBezTo>
                  <a:lnTo>
                    <a:pt x="96626" y="0"/>
                  </a:lnTo>
                  <a:close/>
                </a:path>
              </a:pathLst>
            </a:custGeom>
            <a:solidFill>
              <a:srgbClr val="078C87"/>
            </a:solidFill>
            <a:ln w="5473" cap="flat">
              <a:noFill/>
              <a:prstDash val="solid"/>
              <a:miter/>
            </a:ln>
          </p:spPr>
          <p:txBody>
            <a:bodyPr rtlCol="0" anchor="ctr"/>
            <a:lstStyle/>
            <a:p>
              <a:endParaRPr lang="en-US"/>
            </a:p>
          </p:txBody>
        </p:sp>
        <p:sp>
          <p:nvSpPr>
            <p:cNvPr id="7" name="Graphic 57">
              <a:extLst>
                <a:ext uri="{FF2B5EF4-FFF2-40B4-BE49-F238E27FC236}">
                  <a16:creationId xmlns:a16="http://schemas.microsoft.com/office/drawing/2014/main" xmlns="" id="{39FDEBA7-0F54-2229-8456-8E891880065C}"/>
                </a:ext>
              </a:extLst>
            </p:cNvPr>
            <p:cNvSpPr/>
            <p:nvPr/>
          </p:nvSpPr>
          <p:spPr>
            <a:xfrm>
              <a:off x="1650167" y="963695"/>
              <a:ext cx="605091" cy="860661"/>
            </a:xfrm>
            <a:custGeom>
              <a:avLst/>
              <a:gdLst>
                <a:gd name="connsiteX0" fmla="*/ 529886 w 605091"/>
                <a:gd name="connsiteY0" fmla="*/ 790483 h 860661"/>
                <a:gd name="connsiteX1" fmla="*/ 574824 w 605091"/>
                <a:gd name="connsiteY1" fmla="*/ 724858 h 860661"/>
                <a:gd name="connsiteX2" fmla="*/ 597705 w 605091"/>
                <a:gd name="connsiteY2" fmla="*/ 637121 h 860661"/>
                <a:gd name="connsiteX3" fmla="*/ 600778 w 605091"/>
                <a:gd name="connsiteY3" fmla="*/ 487601 h 860661"/>
                <a:gd name="connsiteX4" fmla="*/ 592383 w 605091"/>
                <a:gd name="connsiteY4" fmla="*/ 447162 h 860661"/>
                <a:gd name="connsiteX5" fmla="*/ 567252 w 605091"/>
                <a:gd name="connsiteY5" fmla="*/ 406723 h 860661"/>
                <a:gd name="connsiteX6" fmla="*/ 562698 w 605091"/>
                <a:gd name="connsiteY6" fmla="*/ 367820 h 860661"/>
                <a:gd name="connsiteX7" fmla="*/ 568020 w 605091"/>
                <a:gd name="connsiteY7" fmla="*/ 299946 h 860661"/>
                <a:gd name="connsiteX8" fmla="*/ 563466 w 605091"/>
                <a:gd name="connsiteY8" fmla="*/ 257203 h 860661"/>
                <a:gd name="connsiteX9" fmla="*/ 545963 w 605091"/>
                <a:gd name="connsiteY9" fmla="*/ 206832 h 860661"/>
                <a:gd name="connsiteX10" fmla="*/ 478912 w 605091"/>
                <a:gd name="connsiteY10" fmla="*/ 90892 h 860661"/>
                <a:gd name="connsiteX11" fmla="*/ 395839 w 605091"/>
                <a:gd name="connsiteY11" fmla="*/ 14623 h 860661"/>
                <a:gd name="connsiteX12" fmla="*/ 360009 w 605091"/>
                <a:gd name="connsiteY12" fmla="*/ 4692 h 860661"/>
                <a:gd name="connsiteX13" fmla="*/ 234247 w 605091"/>
                <a:gd name="connsiteY13" fmla="*/ 10069 h 860661"/>
                <a:gd name="connsiteX14" fmla="*/ 113863 w 605091"/>
                <a:gd name="connsiteY14" fmla="*/ 48972 h 860661"/>
                <a:gd name="connsiteX15" fmla="*/ 34631 w 605091"/>
                <a:gd name="connsiteY15" fmla="*/ 140495 h 860661"/>
                <a:gd name="connsiteX16" fmla="*/ 337 w 605091"/>
                <a:gd name="connsiteY16" fmla="*/ 297642 h 860661"/>
                <a:gd name="connsiteX17" fmla="*/ 39185 w 605091"/>
                <a:gd name="connsiteY17" fmla="*/ 444858 h 860661"/>
                <a:gd name="connsiteX18" fmla="*/ 39185 w 605091"/>
                <a:gd name="connsiteY18" fmla="*/ 444858 h 860661"/>
                <a:gd name="connsiteX19" fmla="*/ 41490 w 605091"/>
                <a:gd name="connsiteY19" fmla="*/ 447930 h 860661"/>
                <a:gd name="connsiteX20" fmla="*/ 42258 w 605091"/>
                <a:gd name="connsiteY20" fmla="*/ 447930 h 860661"/>
                <a:gd name="connsiteX21" fmla="*/ 60529 w 605091"/>
                <a:gd name="connsiteY21" fmla="*/ 522718 h 860661"/>
                <a:gd name="connsiteX22" fmla="*/ 87196 w 605091"/>
                <a:gd name="connsiteY22" fmla="*/ 565461 h 860661"/>
                <a:gd name="connsiteX23" fmla="*/ 118417 w 605091"/>
                <a:gd name="connsiteY23" fmla="*/ 610455 h 860661"/>
                <a:gd name="connsiteX24" fmla="*/ 149638 w 605091"/>
                <a:gd name="connsiteY24" fmla="*/ 772924 h 860661"/>
                <a:gd name="connsiteX25" fmla="*/ 470462 w 605091"/>
                <a:gd name="connsiteY25" fmla="*/ 856820 h 860661"/>
                <a:gd name="connsiteX26" fmla="*/ 484179 w 605091"/>
                <a:gd name="connsiteY26" fmla="*/ 860661 h 860661"/>
                <a:gd name="connsiteX27" fmla="*/ 486484 w 605091"/>
                <a:gd name="connsiteY27" fmla="*/ 830153 h 8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5091" h="860661">
                  <a:moveTo>
                    <a:pt x="529886" y="790483"/>
                  </a:moveTo>
                  <a:cubicBezTo>
                    <a:pt x="549694" y="770620"/>
                    <a:pt x="565716" y="750812"/>
                    <a:pt x="574824" y="724858"/>
                  </a:cubicBezTo>
                  <a:cubicBezTo>
                    <a:pt x="584756" y="695887"/>
                    <a:pt x="593096" y="666861"/>
                    <a:pt x="597705" y="637121"/>
                  </a:cubicBezTo>
                  <a:cubicBezTo>
                    <a:pt x="606100" y="588287"/>
                    <a:pt x="607636" y="537204"/>
                    <a:pt x="600778" y="487601"/>
                  </a:cubicBezTo>
                  <a:cubicBezTo>
                    <a:pt x="598473" y="473884"/>
                    <a:pt x="596223" y="460111"/>
                    <a:pt x="592383" y="447162"/>
                  </a:cubicBezTo>
                  <a:cubicBezTo>
                    <a:pt x="588597" y="431908"/>
                    <a:pt x="580201" y="416655"/>
                    <a:pt x="567252" y="406723"/>
                  </a:cubicBezTo>
                  <a:cubicBezTo>
                    <a:pt x="560393" y="401401"/>
                    <a:pt x="562698" y="374679"/>
                    <a:pt x="562698" y="367820"/>
                  </a:cubicBezTo>
                  <a:cubicBezTo>
                    <a:pt x="564234" y="344940"/>
                    <a:pt x="572629" y="322827"/>
                    <a:pt x="568020" y="299946"/>
                  </a:cubicBezTo>
                  <a:cubicBezTo>
                    <a:pt x="564948" y="286229"/>
                    <a:pt x="565716" y="271743"/>
                    <a:pt x="563466" y="257203"/>
                  </a:cubicBezTo>
                  <a:cubicBezTo>
                    <a:pt x="560393" y="238876"/>
                    <a:pt x="555839" y="222854"/>
                    <a:pt x="545963" y="206832"/>
                  </a:cubicBezTo>
                  <a:cubicBezTo>
                    <a:pt x="522314" y="168698"/>
                    <a:pt x="499488" y="130563"/>
                    <a:pt x="478912" y="90892"/>
                  </a:cubicBezTo>
                  <a:cubicBezTo>
                    <a:pt x="460640" y="55776"/>
                    <a:pt x="434742" y="27573"/>
                    <a:pt x="395839" y="14623"/>
                  </a:cubicBezTo>
                  <a:cubicBezTo>
                    <a:pt x="384426" y="10782"/>
                    <a:pt x="372190" y="7765"/>
                    <a:pt x="360009" y="4692"/>
                  </a:cubicBezTo>
                  <a:cubicBezTo>
                    <a:pt x="318088" y="-5185"/>
                    <a:pt x="276168" y="2442"/>
                    <a:pt x="234247" y="10069"/>
                  </a:cubicBezTo>
                  <a:cubicBezTo>
                    <a:pt x="192327" y="17696"/>
                    <a:pt x="151174" y="29164"/>
                    <a:pt x="113863" y="48972"/>
                  </a:cubicBezTo>
                  <a:cubicBezTo>
                    <a:pt x="76551" y="68780"/>
                    <a:pt x="48348" y="100110"/>
                    <a:pt x="34631" y="140495"/>
                  </a:cubicBezTo>
                  <a:cubicBezTo>
                    <a:pt x="17841" y="190865"/>
                    <a:pt x="3410" y="244254"/>
                    <a:pt x="337" y="297642"/>
                  </a:cubicBezTo>
                  <a:cubicBezTo>
                    <a:pt x="-2736" y="349494"/>
                    <a:pt x="15591" y="399096"/>
                    <a:pt x="39185" y="444858"/>
                  </a:cubicBezTo>
                  <a:lnTo>
                    <a:pt x="39185" y="444858"/>
                  </a:lnTo>
                  <a:cubicBezTo>
                    <a:pt x="39953" y="445626"/>
                    <a:pt x="40721" y="447162"/>
                    <a:pt x="41490" y="447930"/>
                  </a:cubicBezTo>
                  <a:cubicBezTo>
                    <a:pt x="41490" y="447930"/>
                    <a:pt x="41490" y="447930"/>
                    <a:pt x="42258" y="447930"/>
                  </a:cubicBezTo>
                  <a:cubicBezTo>
                    <a:pt x="33094" y="467025"/>
                    <a:pt x="48348" y="502855"/>
                    <a:pt x="60529" y="522718"/>
                  </a:cubicBezTo>
                  <a:cubicBezTo>
                    <a:pt x="63602" y="525791"/>
                    <a:pt x="79569" y="554762"/>
                    <a:pt x="87196" y="565461"/>
                  </a:cubicBezTo>
                  <a:cubicBezTo>
                    <a:pt x="97128" y="580715"/>
                    <a:pt x="108540" y="595201"/>
                    <a:pt x="118417" y="610455"/>
                  </a:cubicBezTo>
                  <a:cubicBezTo>
                    <a:pt x="151942" y="660057"/>
                    <a:pt x="147388" y="715750"/>
                    <a:pt x="149638" y="772924"/>
                  </a:cubicBezTo>
                  <a:cubicBezTo>
                    <a:pt x="165660" y="779015"/>
                    <a:pt x="460530" y="854571"/>
                    <a:pt x="470462" y="856820"/>
                  </a:cubicBezTo>
                  <a:cubicBezTo>
                    <a:pt x="477321" y="858357"/>
                    <a:pt x="477321" y="858357"/>
                    <a:pt x="484179" y="860661"/>
                  </a:cubicBezTo>
                  <a:cubicBezTo>
                    <a:pt x="485716" y="848480"/>
                    <a:pt x="486484" y="838549"/>
                    <a:pt x="486484" y="830153"/>
                  </a:cubicBezTo>
                </a:path>
              </a:pathLst>
            </a:custGeom>
            <a:solidFill>
              <a:srgbClr val="FCBD86"/>
            </a:solidFill>
            <a:ln w="5473" cap="flat">
              <a:noFill/>
              <a:prstDash val="solid"/>
              <a:miter/>
            </a:ln>
          </p:spPr>
          <p:txBody>
            <a:bodyPr rtlCol="0" anchor="ctr"/>
            <a:lstStyle/>
            <a:p>
              <a:endParaRPr lang="en-US"/>
            </a:p>
          </p:txBody>
        </p:sp>
        <p:sp>
          <p:nvSpPr>
            <p:cNvPr id="8" name="Graphic 57">
              <a:extLst>
                <a:ext uri="{FF2B5EF4-FFF2-40B4-BE49-F238E27FC236}">
                  <a16:creationId xmlns:a16="http://schemas.microsoft.com/office/drawing/2014/main" xmlns="" id="{0952AA30-9B2F-AA38-A522-63B98818A586}"/>
                </a:ext>
              </a:extLst>
            </p:cNvPr>
            <p:cNvSpPr/>
            <p:nvPr/>
          </p:nvSpPr>
          <p:spPr>
            <a:xfrm>
              <a:off x="1644249" y="960685"/>
              <a:ext cx="602320" cy="446166"/>
            </a:xfrm>
            <a:custGeom>
              <a:avLst/>
              <a:gdLst>
                <a:gd name="connsiteX0" fmla="*/ 381181 w 602320"/>
                <a:gd name="connsiteY0" fmla="*/ 4794 h 446166"/>
                <a:gd name="connsiteX1" fmla="*/ 418931 w 602320"/>
                <a:gd name="connsiteY1" fmla="*/ 14725 h 446166"/>
                <a:gd name="connsiteX2" fmla="*/ 507217 w 602320"/>
                <a:gd name="connsiteY2" fmla="*/ 90940 h 446166"/>
                <a:gd name="connsiteX3" fmla="*/ 578657 w 602320"/>
                <a:gd name="connsiteY3" fmla="*/ 206825 h 446166"/>
                <a:gd name="connsiteX4" fmla="*/ 600331 w 602320"/>
                <a:gd name="connsiteY4" fmla="*/ 277717 h 446166"/>
                <a:gd name="connsiteX5" fmla="*/ 598740 w 602320"/>
                <a:gd name="connsiteY5" fmla="*/ 289898 h 446166"/>
                <a:gd name="connsiteX6" fmla="*/ 551387 w 602320"/>
                <a:gd name="connsiteY6" fmla="*/ 283807 h 446166"/>
                <a:gd name="connsiteX7" fmla="*/ 402086 w 602320"/>
                <a:gd name="connsiteY7" fmla="*/ 298293 h 446166"/>
                <a:gd name="connsiteX8" fmla="*/ 256791 w 602320"/>
                <a:gd name="connsiteY8" fmla="*/ 369185 h 446166"/>
                <a:gd name="connsiteX9" fmla="*/ 194184 w 602320"/>
                <a:gd name="connsiteY9" fmla="*/ 395851 h 446166"/>
                <a:gd name="connsiteX10" fmla="*/ 114733 w 602320"/>
                <a:gd name="connsiteY10" fmla="*/ 420982 h 446166"/>
                <a:gd name="connsiteX11" fmla="*/ 91468 w 602320"/>
                <a:gd name="connsiteY11" fmla="*/ 419445 h 446166"/>
                <a:gd name="connsiteX12" fmla="*/ 50535 w 602320"/>
                <a:gd name="connsiteY12" fmla="*/ 435467 h 446166"/>
                <a:gd name="connsiteX13" fmla="*/ 42524 w 602320"/>
                <a:gd name="connsiteY13" fmla="*/ 446167 h 446166"/>
                <a:gd name="connsiteX14" fmla="*/ 10425 w 602320"/>
                <a:gd name="connsiteY14" fmla="*/ 372202 h 446166"/>
                <a:gd name="connsiteX15" fmla="*/ 0 w 602320"/>
                <a:gd name="connsiteY15" fmla="*/ 328745 h 446166"/>
                <a:gd name="connsiteX16" fmla="*/ 0 w 602320"/>
                <a:gd name="connsiteY16" fmla="*/ 295988 h 446166"/>
                <a:gd name="connsiteX17" fmla="*/ 36927 w 602320"/>
                <a:gd name="connsiteY17" fmla="*/ 138951 h 446166"/>
                <a:gd name="connsiteX18" fmla="*/ 121207 w 602320"/>
                <a:gd name="connsiteY18" fmla="*/ 47483 h 446166"/>
                <a:gd name="connsiteX19" fmla="*/ 248835 w 602320"/>
                <a:gd name="connsiteY19" fmla="*/ 8580 h 446166"/>
                <a:gd name="connsiteX20" fmla="*/ 381181 w 602320"/>
                <a:gd name="connsiteY20" fmla="*/ 4794 h 446166"/>
                <a:gd name="connsiteX21" fmla="*/ 381181 w 602320"/>
                <a:gd name="connsiteY21" fmla="*/ 4794 h 44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320" h="446166">
                  <a:moveTo>
                    <a:pt x="381181" y="4794"/>
                  </a:moveTo>
                  <a:cubicBezTo>
                    <a:pt x="394020" y="7867"/>
                    <a:pt x="406860" y="10885"/>
                    <a:pt x="418931" y="14725"/>
                  </a:cubicBezTo>
                  <a:cubicBezTo>
                    <a:pt x="459864" y="27675"/>
                    <a:pt x="487134" y="55878"/>
                    <a:pt x="507217" y="90940"/>
                  </a:cubicBezTo>
                  <a:cubicBezTo>
                    <a:pt x="528890" y="130556"/>
                    <a:pt x="553746" y="169458"/>
                    <a:pt x="578657" y="206825"/>
                  </a:cubicBezTo>
                  <a:cubicBezTo>
                    <a:pt x="593911" y="229705"/>
                    <a:pt x="597093" y="248745"/>
                    <a:pt x="600331" y="277717"/>
                  </a:cubicBezTo>
                  <a:cubicBezTo>
                    <a:pt x="601154" y="282271"/>
                    <a:pt x="605159" y="291434"/>
                    <a:pt x="598740" y="289898"/>
                  </a:cubicBezTo>
                  <a:cubicBezTo>
                    <a:pt x="589082" y="287593"/>
                    <a:pt x="562635" y="284575"/>
                    <a:pt x="551387" y="283807"/>
                  </a:cubicBezTo>
                  <a:cubicBezTo>
                    <a:pt x="516051" y="280734"/>
                    <a:pt x="447848" y="280734"/>
                    <a:pt x="402086" y="298293"/>
                  </a:cubicBezTo>
                  <a:cubicBezTo>
                    <a:pt x="350728" y="318869"/>
                    <a:pt x="308204" y="348608"/>
                    <a:pt x="256791" y="369185"/>
                  </a:cubicBezTo>
                  <a:cubicBezTo>
                    <a:pt x="237531" y="376811"/>
                    <a:pt x="214267" y="389761"/>
                    <a:pt x="194184" y="395851"/>
                  </a:cubicBezTo>
                  <a:cubicBezTo>
                    <a:pt x="168505" y="407264"/>
                    <a:pt x="141235" y="412641"/>
                    <a:pt x="114733" y="420982"/>
                  </a:cubicBezTo>
                  <a:cubicBezTo>
                    <a:pt x="108313" y="421750"/>
                    <a:pt x="97888" y="420213"/>
                    <a:pt x="91468" y="419445"/>
                  </a:cubicBezTo>
                  <a:cubicBezTo>
                    <a:pt x="74623" y="417909"/>
                    <a:pt x="61783" y="423286"/>
                    <a:pt x="50535" y="435467"/>
                  </a:cubicBezTo>
                  <a:cubicBezTo>
                    <a:pt x="46530" y="437772"/>
                    <a:pt x="46530" y="440790"/>
                    <a:pt x="42524" y="446167"/>
                  </a:cubicBezTo>
                  <a:cubicBezTo>
                    <a:pt x="29685" y="423286"/>
                    <a:pt x="19259" y="395851"/>
                    <a:pt x="10425" y="372202"/>
                  </a:cubicBezTo>
                  <a:cubicBezTo>
                    <a:pt x="6420" y="361503"/>
                    <a:pt x="0" y="343999"/>
                    <a:pt x="0" y="328745"/>
                  </a:cubicBezTo>
                  <a:cubicBezTo>
                    <a:pt x="0" y="318046"/>
                    <a:pt x="0" y="306633"/>
                    <a:pt x="0" y="295988"/>
                  </a:cubicBezTo>
                  <a:cubicBezTo>
                    <a:pt x="3237" y="242600"/>
                    <a:pt x="18436" y="189266"/>
                    <a:pt x="36927" y="138951"/>
                  </a:cubicBezTo>
                  <a:cubicBezTo>
                    <a:pt x="51358" y="98567"/>
                    <a:pt x="81098" y="67291"/>
                    <a:pt x="121207" y="47483"/>
                  </a:cubicBezTo>
                  <a:cubicBezTo>
                    <a:pt x="161317" y="27675"/>
                    <a:pt x="204664" y="16207"/>
                    <a:pt x="248835" y="8580"/>
                  </a:cubicBezTo>
                  <a:cubicBezTo>
                    <a:pt x="292072" y="2489"/>
                    <a:pt x="337010" y="-5137"/>
                    <a:pt x="381181" y="4794"/>
                  </a:cubicBezTo>
                  <a:lnTo>
                    <a:pt x="381181" y="4794"/>
                  </a:lnTo>
                  <a:close/>
                </a:path>
              </a:pathLst>
            </a:custGeom>
            <a:solidFill>
              <a:srgbClr val="72CCD1"/>
            </a:solidFill>
            <a:ln w="5473" cap="flat">
              <a:noFill/>
              <a:prstDash val="solid"/>
              <a:miter/>
            </a:ln>
          </p:spPr>
          <p:txBody>
            <a:bodyPr rtlCol="0" anchor="ctr"/>
            <a:lstStyle/>
            <a:p>
              <a:endParaRPr lang="en-US"/>
            </a:p>
          </p:txBody>
        </p:sp>
        <p:sp>
          <p:nvSpPr>
            <p:cNvPr id="9" name="Graphic 57">
              <a:extLst>
                <a:ext uri="{FF2B5EF4-FFF2-40B4-BE49-F238E27FC236}">
                  <a16:creationId xmlns:a16="http://schemas.microsoft.com/office/drawing/2014/main" xmlns="" id="{01CF7F01-8821-B4F5-8688-757A330A600A}"/>
                </a:ext>
              </a:extLst>
            </p:cNvPr>
            <p:cNvSpPr/>
            <p:nvPr/>
          </p:nvSpPr>
          <p:spPr>
            <a:xfrm>
              <a:off x="1787569" y="1368481"/>
              <a:ext cx="473489" cy="422619"/>
            </a:xfrm>
            <a:custGeom>
              <a:avLst/>
              <a:gdLst>
                <a:gd name="connsiteX0" fmla="*/ 438739 w 473489"/>
                <a:gd name="connsiteY0" fmla="*/ 840 h 422619"/>
                <a:gd name="connsiteX1" fmla="*/ 435666 w 473489"/>
                <a:gd name="connsiteY1" fmla="*/ 3968 h 422619"/>
                <a:gd name="connsiteX2" fmla="*/ 390673 w 473489"/>
                <a:gd name="connsiteY2" fmla="*/ 18399 h 422619"/>
                <a:gd name="connsiteX3" fmla="*/ 244171 w 473489"/>
                <a:gd name="connsiteY3" fmla="*/ 48851 h 422619"/>
                <a:gd name="connsiteX4" fmla="*/ 164829 w 473489"/>
                <a:gd name="connsiteY4" fmla="*/ 65587 h 422619"/>
                <a:gd name="connsiteX5" fmla="*/ 103814 w 473489"/>
                <a:gd name="connsiteY5" fmla="*/ 80017 h 422619"/>
                <a:gd name="connsiteX6" fmla="*/ 105021 w 473489"/>
                <a:gd name="connsiteY6" fmla="*/ 84242 h 422619"/>
                <a:gd name="connsiteX7" fmla="*/ 3841 w 473489"/>
                <a:gd name="connsiteY7" fmla="*/ 51101 h 422619"/>
                <a:gd name="connsiteX8" fmla="*/ 8395 w 473489"/>
                <a:gd name="connsiteY8" fmla="*/ 60977 h 422619"/>
                <a:gd name="connsiteX9" fmla="*/ 107600 w 473489"/>
                <a:gd name="connsiteY9" fmla="*/ 93680 h 422619"/>
                <a:gd name="connsiteX10" fmla="*/ 107655 w 473489"/>
                <a:gd name="connsiteY10" fmla="*/ 93515 h 422619"/>
                <a:gd name="connsiteX11" fmla="*/ 108368 w 473489"/>
                <a:gd name="connsiteY11" fmla="*/ 95930 h 422619"/>
                <a:gd name="connsiteX12" fmla="*/ 126694 w 473489"/>
                <a:gd name="connsiteY12" fmla="*/ 134723 h 422619"/>
                <a:gd name="connsiteX13" fmla="*/ 141180 w 473489"/>
                <a:gd name="connsiteY13" fmla="*/ 205505 h 422619"/>
                <a:gd name="connsiteX14" fmla="*/ 104582 w 473489"/>
                <a:gd name="connsiteY14" fmla="*/ 276287 h 422619"/>
                <a:gd name="connsiteX15" fmla="*/ 93773 w 473489"/>
                <a:gd name="connsiteY15" fmla="*/ 290059 h 422619"/>
                <a:gd name="connsiteX16" fmla="*/ 0 w 473489"/>
                <a:gd name="connsiteY16" fmla="*/ 241280 h 422619"/>
                <a:gd name="connsiteX17" fmla="*/ 3073 w 473489"/>
                <a:gd name="connsiteY17" fmla="*/ 251925 h 422619"/>
                <a:gd name="connsiteX18" fmla="*/ 88450 w 473489"/>
                <a:gd name="connsiteY18" fmla="*/ 296808 h 422619"/>
                <a:gd name="connsiteX19" fmla="*/ 88231 w 473489"/>
                <a:gd name="connsiteY19" fmla="*/ 297082 h 422619"/>
                <a:gd name="connsiteX20" fmla="*/ 95364 w 473489"/>
                <a:gd name="connsiteY20" fmla="*/ 312775 h 422619"/>
                <a:gd name="connsiteX21" fmla="*/ 254047 w 473489"/>
                <a:gd name="connsiteY21" fmla="*/ 404847 h 422619"/>
                <a:gd name="connsiteX22" fmla="*/ 353252 w 473489"/>
                <a:gd name="connsiteY22" fmla="*/ 421582 h 422619"/>
                <a:gd name="connsiteX23" fmla="*/ 441757 w 473489"/>
                <a:gd name="connsiteY23" fmla="*/ 322652 h 422619"/>
                <a:gd name="connsiteX24" fmla="*/ 472265 w 473489"/>
                <a:gd name="connsiteY24" fmla="*/ 180374 h 422619"/>
                <a:gd name="connsiteX25" fmla="*/ 468424 w 473489"/>
                <a:gd name="connsiteY25" fmla="*/ 79962 h 422619"/>
                <a:gd name="connsiteX26" fmla="*/ 460797 w 473489"/>
                <a:gd name="connsiteY26" fmla="*/ 39633 h 422619"/>
                <a:gd name="connsiteX27" fmla="*/ 444007 w 473489"/>
                <a:gd name="connsiteY27" fmla="*/ 6163 h 422619"/>
                <a:gd name="connsiteX28" fmla="*/ 438739 w 473489"/>
                <a:gd name="connsiteY28" fmla="*/ 840 h 422619"/>
                <a:gd name="connsiteX29" fmla="*/ 438739 w 473489"/>
                <a:gd name="connsiteY29" fmla="*/ 840 h 42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489" h="422619">
                  <a:moveTo>
                    <a:pt x="438739" y="840"/>
                  </a:moveTo>
                  <a:cubicBezTo>
                    <a:pt x="436654" y="-586"/>
                    <a:pt x="434898" y="-586"/>
                    <a:pt x="435666" y="3968"/>
                  </a:cubicBezTo>
                  <a:cubicBezTo>
                    <a:pt x="433362" y="6272"/>
                    <a:pt x="399782" y="16917"/>
                    <a:pt x="390673" y="18399"/>
                  </a:cubicBezTo>
                  <a:cubicBezTo>
                    <a:pt x="327353" y="30580"/>
                    <a:pt x="306722" y="35134"/>
                    <a:pt x="244171" y="48851"/>
                  </a:cubicBezTo>
                  <a:cubicBezTo>
                    <a:pt x="215199" y="54942"/>
                    <a:pt x="193800" y="61032"/>
                    <a:pt x="164829" y="65587"/>
                  </a:cubicBezTo>
                  <a:cubicBezTo>
                    <a:pt x="147271" y="68604"/>
                    <a:pt x="105295" y="73213"/>
                    <a:pt x="103814" y="80017"/>
                  </a:cubicBezTo>
                  <a:lnTo>
                    <a:pt x="105021" y="84242"/>
                  </a:lnTo>
                  <a:lnTo>
                    <a:pt x="3841" y="51101"/>
                  </a:lnTo>
                  <a:lnTo>
                    <a:pt x="8395" y="60977"/>
                  </a:lnTo>
                  <a:lnTo>
                    <a:pt x="107600" y="93680"/>
                  </a:lnTo>
                  <a:lnTo>
                    <a:pt x="107655" y="93515"/>
                  </a:lnTo>
                  <a:lnTo>
                    <a:pt x="108368" y="95930"/>
                  </a:lnTo>
                  <a:cubicBezTo>
                    <a:pt x="119068" y="113433"/>
                    <a:pt x="119836" y="118755"/>
                    <a:pt x="126694" y="134723"/>
                  </a:cubicBezTo>
                  <a:cubicBezTo>
                    <a:pt x="132785" y="151458"/>
                    <a:pt x="141948" y="188001"/>
                    <a:pt x="141180" y="205505"/>
                  </a:cubicBezTo>
                  <a:cubicBezTo>
                    <a:pt x="138876" y="237439"/>
                    <a:pt x="123622" y="251156"/>
                    <a:pt x="104582" y="276287"/>
                  </a:cubicBezTo>
                  <a:lnTo>
                    <a:pt x="93773" y="290059"/>
                  </a:lnTo>
                  <a:lnTo>
                    <a:pt x="0" y="241280"/>
                  </a:lnTo>
                  <a:lnTo>
                    <a:pt x="3073" y="251925"/>
                  </a:lnTo>
                  <a:lnTo>
                    <a:pt x="88450" y="296808"/>
                  </a:lnTo>
                  <a:lnTo>
                    <a:pt x="88231" y="297082"/>
                  </a:lnTo>
                  <a:cubicBezTo>
                    <a:pt x="85487" y="302514"/>
                    <a:pt x="86585" y="307069"/>
                    <a:pt x="95364" y="312775"/>
                  </a:cubicBezTo>
                  <a:cubicBezTo>
                    <a:pt x="146502" y="346246"/>
                    <a:pt x="199891" y="375162"/>
                    <a:pt x="254047" y="404847"/>
                  </a:cubicBezTo>
                  <a:cubicBezTo>
                    <a:pt x="279233" y="418564"/>
                    <a:pt x="321976" y="425368"/>
                    <a:pt x="353252" y="421582"/>
                  </a:cubicBezTo>
                  <a:cubicBezTo>
                    <a:pt x="374596" y="403310"/>
                    <a:pt x="424967" y="364517"/>
                    <a:pt x="441757" y="322652"/>
                  </a:cubicBezTo>
                  <a:cubicBezTo>
                    <a:pt x="452457" y="295272"/>
                    <a:pt x="471496" y="200127"/>
                    <a:pt x="472265" y="180374"/>
                  </a:cubicBezTo>
                  <a:cubicBezTo>
                    <a:pt x="474569" y="146904"/>
                    <a:pt x="473801" y="113433"/>
                    <a:pt x="468424" y="79962"/>
                  </a:cubicBezTo>
                  <a:cubicBezTo>
                    <a:pt x="466119" y="63227"/>
                    <a:pt x="465351" y="55600"/>
                    <a:pt x="460797" y="39633"/>
                  </a:cubicBezTo>
                  <a:cubicBezTo>
                    <a:pt x="459260" y="33543"/>
                    <a:pt x="449329" y="11485"/>
                    <a:pt x="444007" y="6163"/>
                  </a:cubicBezTo>
                  <a:cubicBezTo>
                    <a:pt x="443293" y="5120"/>
                    <a:pt x="440824" y="2267"/>
                    <a:pt x="438739" y="840"/>
                  </a:cubicBezTo>
                  <a:lnTo>
                    <a:pt x="438739" y="840"/>
                  </a:lnTo>
                  <a:close/>
                </a:path>
              </a:pathLst>
            </a:custGeom>
            <a:solidFill>
              <a:srgbClr val="BDE4E9"/>
            </a:solidFill>
            <a:ln w="5473" cap="flat">
              <a:noFill/>
              <a:prstDash val="solid"/>
              <a:miter/>
            </a:ln>
          </p:spPr>
          <p:txBody>
            <a:bodyPr rtlCol="0" anchor="ctr"/>
            <a:lstStyle/>
            <a:p>
              <a:endParaRPr lang="en-US"/>
            </a:p>
          </p:txBody>
        </p:sp>
        <p:sp>
          <p:nvSpPr>
            <p:cNvPr id="10" name="Graphic 57">
              <a:extLst>
                <a:ext uri="{FF2B5EF4-FFF2-40B4-BE49-F238E27FC236}">
                  <a16:creationId xmlns:a16="http://schemas.microsoft.com/office/drawing/2014/main" xmlns="" id="{E40B1E36-510C-6486-E975-2087A4D2C40A}"/>
                </a:ext>
              </a:extLst>
            </p:cNvPr>
            <p:cNvSpPr/>
            <p:nvPr/>
          </p:nvSpPr>
          <p:spPr>
            <a:xfrm>
              <a:off x="1762219" y="1358018"/>
              <a:ext cx="75555" cy="103923"/>
            </a:xfrm>
            <a:custGeom>
              <a:avLst/>
              <a:gdLst>
                <a:gd name="connsiteX0" fmla="*/ 75556 w 75555"/>
                <a:gd name="connsiteY0" fmla="*/ 0 h 103923"/>
                <a:gd name="connsiteX1" fmla="*/ 75556 w 75555"/>
                <a:gd name="connsiteY1" fmla="*/ 78135 h 103923"/>
                <a:gd name="connsiteX2" fmla="*/ 59534 w 75555"/>
                <a:gd name="connsiteY2" fmla="*/ 103923 h 103923"/>
                <a:gd name="connsiteX3" fmla="*/ 33580 w 75555"/>
                <a:gd name="connsiteY3" fmla="*/ 62222 h 103923"/>
                <a:gd name="connsiteX4" fmla="*/ 0 w 75555"/>
                <a:gd name="connsiteY4" fmla="*/ 25844 h 103923"/>
                <a:gd name="connsiteX5" fmla="*/ 75556 w 75555"/>
                <a:gd name="connsiteY5" fmla="*/ 0 h 103923"/>
                <a:gd name="connsiteX6" fmla="*/ 75556 w 75555"/>
                <a:gd name="connsiteY6" fmla="*/ 0 h 10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55" h="103923">
                  <a:moveTo>
                    <a:pt x="75556" y="0"/>
                  </a:moveTo>
                  <a:cubicBezTo>
                    <a:pt x="75556" y="25789"/>
                    <a:pt x="75556" y="51578"/>
                    <a:pt x="75556" y="78135"/>
                  </a:cubicBezTo>
                  <a:cubicBezTo>
                    <a:pt x="75556" y="103923"/>
                    <a:pt x="72483" y="103923"/>
                    <a:pt x="59534" y="103923"/>
                  </a:cubicBezTo>
                  <a:cubicBezTo>
                    <a:pt x="49602" y="102387"/>
                    <a:pt x="35885" y="66008"/>
                    <a:pt x="33580" y="62222"/>
                  </a:cubicBezTo>
                  <a:cubicBezTo>
                    <a:pt x="24417" y="47792"/>
                    <a:pt x="14486" y="34897"/>
                    <a:pt x="0" y="25844"/>
                  </a:cubicBezTo>
                  <a:cubicBezTo>
                    <a:pt x="25130" y="16680"/>
                    <a:pt x="50371" y="8340"/>
                    <a:pt x="75556" y="0"/>
                  </a:cubicBezTo>
                  <a:lnTo>
                    <a:pt x="75556" y="0"/>
                  </a:lnTo>
                  <a:close/>
                </a:path>
              </a:pathLst>
            </a:custGeom>
            <a:solidFill>
              <a:srgbClr val="9A6327"/>
            </a:solidFill>
            <a:ln w="5473"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xmlns="" id="{DA9C2C4A-401B-67A9-66A0-EB6E23A85B5C}"/>
              </a:ext>
            </a:extLst>
          </p:cNvPr>
          <p:cNvGrpSpPr/>
          <p:nvPr/>
        </p:nvGrpSpPr>
        <p:grpSpPr>
          <a:xfrm flipH="1">
            <a:off x="79637" y="1919950"/>
            <a:ext cx="4383506" cy="4439216"/>
            <a:chOff x="7553325" y="2409776"/>
            <a:chExt cx="4189500" cy="4173952"/>
          </a:xfrm>
        </p:grpSpPr>
        <p:grpSp>
          <p:nvGrpSpPr>
            <p:cNvPr id="12" name="Group 11">
              <a:extLst>
                <a:ext uri="{FF2B5EF4-FFF2-40B4-BE49-F238E27FC236}">
                  <a16:creationId xmlns:a16="http://schemas.microsoft.com/office/drawing/2014/main" xmlns="" id="{4C16DE78-D406-285A-290D-2D54A31F4321}"/>
                </a:ext>
              </a:extLst>
            </p:cNvPr>
            <p:cNvGrpSpPr/>
            <p:nvPr/>
          </p:nvGrpSpPr>
          <p:grpSpPr>
            <a:xfrm>
              <a:off x="8012117" y="2409776"/>
              <a:ext cx="2527053" cy="3587909"/>
              <a:chOff x="8012117" y="2409776"/>
              <a:chExt cx="2527053" cy="3587909"/>
            </a:xfrm>
          </p:grpSpPr>
          <p:sp>
            <p:nvSpPr>
              <p:cNvPr id="24" name="Rectangle: Rounded Corners 23">
                <a:extLst>
                  <a:ext uri="{FF2B5EF4-FFF2-40B4-BE49-F238E27FC236}">
                    <a16:creationId xmlns:a16="http://schemas.microsoft.com/office/drawing/2014/main" xmlns="" id="{812F63A6-FF8A-4C11-9D39-E8458E1DFF15}"/>
                  </a:ext>
                </a:extLst>
              </p:cNvPr>
              <p:cNvSpPr/>
              <p:nvPr/>
            </p:nvSpPr>
            <p:spPr>
              <a:xfrm flipH="1">
                <a:off x="9157217" y="3805193"/>
                <a:ext cx="128054" cy="2192492"/>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889473E-7EC9-BF07-FA44-D603228E8133}"/>
                  </a:ext>
                </a:extLst>
              </p:cNvPr>
              <p:cNvSpPr/>
              <p:nvPr/>
            </p:nvSpPr>
            <p:spPr>
              <a:xfrm flipH="1">
                <a:off x="9184905" y="2409778"/>
                <a:ext cx="72688" cy="1412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2A1D2970-E002-CFEF-28AE-754CA3CC33C7}"/>
                  </a:ext>
                </a:extLst>
              </p:cNvPr>
              <p:cNvSpPr/>
              <p:nvPr/>
            </p:nvSpPr>
            <p:spPr>
              <a:xfrm rot="2582333" flipH="1">
                <a:off x="9443420" y="2560159"/>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0DE2C52B-CEBC-E3DA-0CF2-B66225E09515}"/>
                  </a:ext>
                </a:extLst>
              </p:cNvPr>
              <p:cNvSpPr/>
              <p:nvPr/>
            </p:nvSpPr>
            <p:spPr>
              <a:xfrm flipH="1">
                <a:off x="8360724" y="2409776"/>
                <a:ext cx="895634" cy="72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C00DDF9B-9AA0-4A84-6477-94C82097E074}"/>
                  </a:ext>
                </a:extLst>
              </p:cNvPr>
              <p:cNvSpPr/>
              <p:nvPr/>
            </p:nvSpPr>
            <p:spPr>
              <a:xfrm flipH="1">
                <a:off x="8359489" y="2414464"/>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xmlns="" id="{437748DA-0B77-9663-D7AC-581C5BD8E527}"/>
                  </a:ext>
                </a:extLst>
              </p:cNvPr>
              <p:cNvGrpSpPr/>
              <p:nvPr/>
            </p:nvGrpSpPr>
            <p:grpSpPr>
              <a:xfrm flipH="1">
                <a:off x="8012117" y="2895712"/>
                <a:ext cx="767431" cy="520677"/>
                <a:chOff x="9283074" y="1746481"/>
                <a:chExt cx="1223752" cy="830276"/>
              </a:xfrm>
            </p:grpSpPr>
            <p:sp>
              <p:nvSpPr>
                <p:cNvPr id="54" name="Rectangle 53">
                  <a:extLst>
                    <a:ext uri="{FF2B5EF4-FFF2-40B4-BE49-F238E27FC236}">
                      <a16:creationId xmlns:a16="http://schemas.microsoft.com/office/drawing/2014/main" xmlns="" id="{5E5B2ECF-7CFD-16EA-9D98-784F14978F8B}"/>
                    </a:ext>
                  </a:extLst>
                </p:cNvPr>
                <p:cNvSpPr/>
                <p:nvPr/>
              </p:nvSpPr>
              <p:spPr>
                <a:xfrm>
                  <a:off x="9283074" y="1746481"/>
                  <a:ext cx="1223752" cy="830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62F24649-9E67-3731-2FF6-B1D1B7274B3B}"/>
                    </a:ext>
                  </a:extLst>
                </p:cNvPr>
                <p:cNvSpPr/>
                <p:nvPr/>
              </p:nvSpPr>
              <p:spPr>
                <a:xfrm>
                  <a:off x="9372505" y="1807157"/>
                  <a:ext cx="1044888" cy="7089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Rounded Corners 29">
                <a:extLst>
                  <a:ext uri="{FF2B5EF4-FFF2-40B4-BE49-F238E27FC236}">
                    <a16:creationId xmlns:a16="http://schemas.microsoft.com/office/drawing/2014/main" xmlns="" id="{F99005A9-66F5-8807-EFDC-1D007D08DC87}"/>
                  </a:ext>
                </a:extLst>
              </p:cNvPr>
              <p:cNvSpPr/>
              <p:nvPr/>
            </p:nvSpPr>
            <p:spPr>
              <a:xfrm flipH="1">
                <a:off x="9129528" y="3112935"/>
                <a:ext cx="183441" cy="150766"/>
              </a:xfrm>
              <a:prstGeom prst="roundRect">
                <a:avLst>
                  <a:gd name="adj" fmla="val 387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762D7B57-EBC4-FC56-630F-952837B206F4}"/>
                  </a:ext>
                </a:extLst>
              </p:cNvPr>
              <p:cNvSpPr/>
              <p:nvPr/>
            </p:nvSpPr>
            <p:spPr>
              <a:xfrm rot="7295575" flipH="1">
                <a:off x="9956225" y="2490817"/>
                <a:ext cx="72688" cy="72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xmlns="" id="{61379857-7AF6-38F4-D509-0AB23972251E}"/>
                  </a:ext>
                </a:extLst>
              </p:cNvPr>
              <p:cNvGrpSpPr/>
              <p:nvPr/>
            </p:nvGrpSpPr>
            <p:grpSpPr>
              <a:xfrm rot="20277078">
                <a:off x="10088767" y="2999399"/>
                <a:ext cx="450403" cy="206578"/>
                <a:chOff x="9094561" y="2013721"/>
                <a:chExt cx="566597" cy="259871"/>
              </a:xfrm>
            </p:grpSpPr>
            <p:sp>
              <p:nvSpPr>
                <p:cNvPr id="52" name="Rectangle: Top Corners Rounded 51">
                  <a:extLst>
                    <a:ext uri="{FF2B5EF4-FFF2-40B4-BE49-F238E27FC236}">
                      <a16:creationId xmlns:a16="http://schemas.microsoft.com/office/drawing/2014/main" xmlns="" id="{1FD543BF-FE1B-80C6-56A6-15B314D9763C}"/>
                    </a:ext>
                  </a:extLst>
                </p:cNvPr>
                <p:cNvSpPr/>
                <p:nvPr/>
              </p:nvSpPr>
              <p:spPr>
                <a:xfrm rot="20511467" flipH="1">
                  <a:off x="9094561" y="2013721"/>
                  <a:ext cx="561926" cy="196545"/>
                </a:xfrm>
                <a:prstGeom prst="round2SameRect">
                  <a:avLst>
                    <a:gd name="adj1" fmla="val 42297"/>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Top Corners Rounded 52">
                  <a:extLst>
                    <a:ext uri="{FF2B5EF4-FFF2-40B4-BE49-F238E27FC236}">
                      <a16:creationId xmlns:a16="http://schemas.microsoft.com/office/drawing/2014/main" xmlns="" id="{CCA92D8A-F424-ED98-4D6B-52E0EF144B09}"/>
                    </a:ext>
                  </a:extLst>
                </p:cNvPr>
                <p:cNvSpPr/>
                <p:nvPr/>
              </p:nvSpPr>
              <p:spPr>
                <a:xfrm rot="9669696" flipH="1">
                  <a:off x="9153601" y="2206613"/>
                  <a:ext cx="507557" cy="66979"/>
                </a:xfrm>
                <a:prstGeom prst="round2SameRect">
                  <a:avLst>
                    <a:gd name="adj1" fmla="val 4229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xmlns="" id="{5B09983A-B74F-73DC-5004-6C036EBB5BA0}"/>
                  </a:ext>
                </a:extLst>
              </p:cNvPr>
              <p:cNvGrpSpPr/>
              <p:nvPr/>
            </p:nvGrpSpPr>
            <p:grpSpPr>
              <a:xfrm>
                <a:off x="8134121" y="3063432"/>
                <a:ext cx="523421" cy="233793"/>
                <a:chOff x="2104451" y="2044380"/>
                <a:chExt cx="7289009" cy="3255735"/>
              </a:xfrm>
              <a:solidFill>
                <a:schemeClr val="bg1"/>
              </a:solidFill>
            </p:grpSpPr>
            <p:sp>
              <p:nvSpPr>
                <p:cNvPr id="34" name="Freeform: Shape 33">
                  <a:extLst>
                    <a:ext uri="{FF2B5EF4-FFF2-40B4-BE49-F238E27FC236}">
                      <a16:creationId xmlns:a16="http://schemas.microsoft.com/office/drawing/2014/main" xmlns="" id="{F583C082-DCD1-4A6A-1898-588C69B14252}"/>
                    </a:ext>
                  </a:extLst>
                </p:cNvPr>
                <p:cNvSpPr/>
                <p:nvPr/>
              </p:nvSpPr>
              <p:spPr>
                <a:xfrm flipH="1">
                  <a:off x="7852533"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D722ACA7-16BE-19B7-4708-D432288090BE}"/>
                    </a:ext>
                  </a:extLst>
                </p:cNvPr>
                <p:cNvSpPr/>
                <p:nvPr/>
              </p:nvSpPr>
              <p:spPr>
                <a:xfrm flipH="1">
                  <a:off x="9164888"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72E57F57-A643-C358-98D8-C23AAE903579}"/>
                    </a:ext>
                  </a:extLst>
                </p:cNvPr>
                <p:cNvSpPr/>
                <p:nvPr/>
              </p:nvSpPr>
              <p:spPr>
                <a:xfrm flipH="1">
                  <a:off x="8746972"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5282653A-1670-3D6C-CC33-DF909D204FC1}"/>
                    </a:ext>
                  </a:extLst>
                </p:cNvPr>
                <p:cNvSpPr/>
                <p:nvPr/>
              </p:nvSpPr>
              <p:spPr>
                <a:xfrm flipH="1">
                  <a:off x="7198653"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349E15A-FB30-8458-3824-B84F477B6164}"/>
                    </a:ext>
                  </a:extLst>
                </p:cNvPr>
                <p:cNvSpPr/>
                <p:nvPr/>
              </p:nvSpPr>
              <p:spPr>
                <a:xfrm flipH="1">
                  <a:off x="8314449"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EC2540CE-2102-DB71-BF5C-12A9D26A2DC3}"/>
                    </a:ext>
                  </a:extLst>
                </p:cNvPr>
                <p:cNvSpPr/>
                <p:nvPr/>
              </p:nvSpPr>
              <p:spPr>
                <a:xfrm flipH="1">
                  <a:off x="8576303"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DE58D89A-99B0-17BF-A788-A04D88A23862}"/>
                    </a:ext>
                  </a:extLst>
                </p:cNvPr>
                <p:cNvSpPr/>
                <p:nvPr/>
              </p:nvSpPr>
              <p:spPr>
                <a:xfrm flipH="1">
                  <a:off x="6845379"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938FF1FA-195F-6D8C-6A0E-A1B11F7BD055}"/>
                    </a:ext>
                  </a:extLst>
                </p:cNvPr>
                <p:cNvSpPr/>
                <p:nvPr/>
              </p:nvSpPr>
              <p:spPr>
                <a:xfrm>
                  <a:off x="2710282" y="3439983"/>
                  <a:ext cx="935096" cy="1860132"/>
                </a:xfrm>
                <a:custGeom>
                  <a:avLst/>
                  <a:gdLst>
                    <a:gd name="connsiteX0" fmla="*/ 1514128 w 1512816"/>
                    <a:gd name="connsiteY0" fmla="*/ 1125666 h 2944299"/>
                    <a:gd name="connsiteX1" fmla="*/ 1453127 w 1512816"/>
                    <a:gd name="connsiteY1" fmla="*/ 939410 h 2944299"/>
                    <a:gd name="connsiteX2" fmla="*/ 1437674 w 1512816"/>
                    <a:gd name="connsiteY2" fmla="*/ 681581 h 2944299"/>
                    <a:gd name="connsiteX3" fmla="*/ 1347393 w 1512816"/>
                    <a:gd name="connsiteY3" fmla="*/ 652301 h 2944299"/>
                    <a:gd name="connsiteX4" fmla="*/ 807333 w 1512816"/>
                    <a:gd name="connsiteY4" fmla="*/ 352991 h 2944299"/>
                    <a:gd name="connsiteX5" fmla="*/ 741453 w 1512816"/>
                    <a:gd name="connsiteY5" fmla="*/ 0 h 2944299"/>
                    <a:gd name="connsiteX6" fmla="*/ 618638 w 1512816"/>
                    <a:gd name="connsiteY6" fmla="*/ 106548 h 2944299"/>
                    <a:gd name="connsiteX7" fmla="*/ 498 w 1512816"/>
                    <a:gd name="connsiteY7" fmla="*/ 480685 h 2944299"/>
                    <a:gd name="connsiteX8" fmla="*/ 30592 w 1512816"/>
                    <a:gd name="connsiteY8" fmla="*/ 795449 h 2944299"/>
                    <a:gd name="connsiteX9" fmla="*/ 100539 w 1512816"/>
                    <a:gd name="connsiteY9" fmla="*/ 1594151 h 2944299"/>
                    <a:gd name="connsiteX10" fmla="*/ 153406 w 1512816"/>
                    <a:gd name="connsiteY10" fmla="*/ 2048809 h 2944299"/>
                    <a:gd name="connsiteX11" fmla="*/ 270528 w 1512816"/>
                    <a:gd name="connsiteY11" fmla="*/ 2545761 h 2944299"/>
                    <a:gd name="connsiteX12" fmla="*/ 401476 w 1512816"/>
                    <a:gd name="connsiteY12" fmla="*/ 2791391 h 2944299"/>
                    <a:gd name="connsiteX13" fmla="*/ 784560 w 1512816"/>
                    <a:gd name="connsiteY13" fmla="*/ 2922339 h 2944299"/>
                    <a:gd name="connsiteX14" fmla="*/ 988709 w 1512816"/>
                    <a:gd name="connsiteY14" fmla="*/ 2697857 h 2944299"/>
                    <a:gd name="connsiteX15" fmla="*/ 1183911 w 1512816"/>
                    <a:gd name="connsiteY15" fmla="*/ 2237505 h 2944299"/>
                    <a:gd name="connsiteX16" fmla="*/ 1371793 w 1512816"/>
                    <a:gd name="connsiteY16" fmla="*/ 1715339 h 2944299"/>
                    <a:gd name="connsiteX17" fmla="*/ 1449874 w 1512816"/>
                    <a:gd name="connsiteY17" fmla="*/ 1459949 h 2944299"/>
                    <a:gd name="connsiteX18" fmla="*/ 1517381 w 1512816"/>
                    <a:gd name="connsiteY18" fmla="*/ 1202120 h 2944299"/>
                    <a:gd name="connsiteX19" fmla="*/ 1514128 w 1512816"/>
                    <a:gd name="connsiteY19" fmla="*/ 1125666 h 2944299"/>
                    <a:gd name="connsiteX0" fmla="*/ 1517381 w 1517385"/>
                    <a:gd name="connsiteY0" fmla="*/ 1202120 h 2952207"/>
                    <a:gd name="connsiteX1" fmla="*/ 1453127 w 1517385"/>
                    <a:gd name="connsiteY1" fmla="*/ 939410 h 2952207"/>
                    <a:gd name="connsiteX2" fmla="*/ 1437674 w 1517385"/>
                    <a:gd name="connsiteY2" fmla="*/ 681581 h 2952207"/>
                    <a:gd name="connsiteX3" fmla="*/ 1347393 w 1517385"/>
                    <a:gd name="connsiteY3" fmla="*/ 652301 h 2952207"/>
                    <a:gd name="connsiteX4" fmla="*/ 807333 w 1517385"/>
                    <a:gd name="connsiteY4" fmla="*/ 352991 h 2952207"/>
                    <a:gd name="connsiteX5" fmla="*/ 741453 w 1517385"/>
                    <a:gd name="connsiteY5" fmla="*/ 0 h 2952207"/>
                    <a:gd name="connsiteX6" fmla="*/ 618638 w 1517385"/>
                    <a:gd name="connsiteY6" fmla="*/ 106548 h 2952207"/>
                    <a:gd name="connsiteX7" fmla="*/ 498 w 1517385"/>
                    <a:gd name="connsiteY7" fmla="*/ 480685 h 2952207"/>
                    <a:gd name="connsiteX8" fmla="*/ 30592 w 1517385"/>
                    <a:gd name="connsiteY8" fmla="*/ 795449 h 2952207"/>
                    <a:gd name="connsiteX9" fmla="*/ 100539 w 1517385"/>
                    <a:gd name="connsiteY9" fmla="*/ 1594151 h 2952207"/>
                    <a:gd name="connsiteX10" fmla="*/ 153406 w 1517385"/>
                    <a:gd name="connsiteY10" fmla="*/ 2048809 h 2952207"/>
                    <a:gd name="connsiteX11" fmla="*/ 270528 w 1517385"/>
                    <a:gd name="connsiteY11" fmla="*/ 2545761 h 2952207"/>
                    <a:gd name="connsiteX12" fmla="*/ 401476 w 1517385"/>
                    <a:gd name="connsiteY12" fmla="*/ 2791391 h 2952207"/>
                    <a:gd name="connsiteX13" fmla="*/ 784560 w 1517385"/>
                    <a:gd name="connsiteY13" fmla="*/ 2922339 h 2952207"/>
                    <a:gd name="connsiteX14" fmla="*/ 988709 w 1517385"/>
                    <a:gd name="connsiteY14" fmla="*/ 2697857 h 2952207"/>
                    <a:gd name="connsiteX15" fmla="*/ 1183911 w 1517385"/>
                    <a:gd name="connsiteY15" fmla="*/ 2237505 h 2952207"/>
                    <a:gd name="connsiteX16" fmla="*/ 1371793 w 1517385"/>
                    <a:gd name="connsiteY16" fmla="*/ 1715339 h 2952207"/>
                    <a:gd name="connsiteX17" fmla="*/ 1449874 w 1517385"/>
                    <a:gd name="connsiteY17" fmla="*/ 1459949 h 2952207"/>
                    <a:gd name="connsiteX18" fmla="*/ 1517381 w 1517385"/>
                    <a:gd name="connsiteY18" fmla="*/ 1202120 h 2952207"/>
                    <a:gd name="connsiteX0" fmla="*/ 1517381 w 1517380"/>
                    <a:gd name="connsiteY0" fmla="*/ 1202120 h 2952207"/>
                    <a:gd name="connsiteX1" fmla="*/ 1437674 w 1517380"/>
                    <a:gd name="connsiteY1" fmla="*/ 681581 h 2952207"/>
                    <a:gd name="connsiteX2" fmla="*/ 1347393 w 1517380"/>
                    <a:gd name="connsiteY2" fmla="*/ 652301 h 2952207"/>
                    <a:gd name="connsiteX3" fmla="*/ 807333 w 1517380"/>
                    <a:gd name="connsiteY3" fmla="*/ 352991 h 2952207"/>
                    <a:gd name="connsiteX4" fmla="*/ 741453 w 1517380"/>
                    <a:gd name="connsiteY4" fmla="*/ 0 h 2952207"/>
                    <a:gd name="connsiteX5" fmla="*/ 618638 w 1517380"/>
                    <a:gd name="connsiteY5" fmla="*/ 106548 h 2952207"/>
                    <a:gd name="connsiteX6" fmla="*/ 498 w 1517380"/>
                    <a:gd name="connsiteY6" fmla="*/ 480685 h 2952207"/>
                    <a:gd name="connsiteX7" fmla="*/ 30592 w 1517380"/>
                    <a:gd name="connsiteY7" fmla="*/ 795449 h 2952207"/>
                    <a:gd name="connsiteX8" fmla="*/ 100539 w 1517380"/>
                    <a:gd name="connsiteY8" fmla="*/ 1594151 h 2952207"/>
                    <a:gd name="connsiteX9" fmla="*/ 153406 w 1517380"/>
                    <a:gd name="connsiteY9" fmla="*/ 2048809 h 2952207"/>
                    <a:gd name="connsiteX10" fmla="*/ 270528 w 1517380"/>
                    <a:gd name="connsiteY10" fmla="*/ 2545761 h 2952207"/>
                    <a:gd name="connsiteX11" fmla="*/ 401476 w 1517380"/>
                    <a:gd name="connsiteY11" fmla="*/ 2791391 h 2952207"/>
                    <a:gd name="connsiteX12" fmla="*/ 784560 w 1517380"/>
                    <a:gd name="connsiteY12" fmla="*/ 2922339 h 2952207"/>
                    <a:gd name="connsiteX13" fmla="*/ 988709 w 1517380"/>
                    <a:gd name="connsiteY13" fmla="*/ 2697857 h 2952207"/>
                    <a:gd name="connsiteX14" fmla="*/ 1183911 w 1517380"/>
                    <a:gd name="connsiteY14" fmla="*/ 2237505 h 2952207"/>
                    <a:gd name="connsiteX15" fmla="*/ 1371793 w 1517380"/>
                    <a:gd name="connsiteY15" fmla="*/ 1715339 h 2952207"/>
                    <a:gd name="connsiteX16" fmla="*/ 1449874 w 1517380"/>
                    <a:gd name="connsiteY16" fmla="*/ 1459949 h 2952207"/>
                    <a:gd name="connsiteX17" fmla="*/ 1517381 w 1517380"/>
                    <a:gd name="connsiteY17"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517381 w 1517382"/>
                    <a:gd name="connsiteY0" fmla="*/ 1202120 h 2952207"/>
                    <a:gd name="connsiteX1" fmla="*/ 1347393 w 1517382"/>
                    <a:gd name="connsiteY1" fmla="*/ 652301 h 2952207"/>
                    <a:gd name="connsiteX2" fmla="*/ 807333 w 1517382"/>
                    <a:gd name="connsiteY2" fmla="*/ 352991 h 2952207"/>
                    <a:gd name="connsiteX3" fmla="*/ 741453 w 1517382"/>
                    <a:gd name="connsiteY3" fmla="*/ 0 h 2952207"/>
                    <a:gd name="connsiteX4" fmla="*/ 618638 w 1517382"/>
                    <a:gd name="connsiteY4" fmla="*/ 106548 h 2952207"/>
                    <a:gd name="connsiteX5" fmla="*/ 498 w 1517382"/>
                    <a:gd name="connsiteY5" fmla="*/ 480685 h 2952207"/>
                    <a:gd name="connsiteX6" fmla="*/ 30592 w 1517382"/>
                    <a:gd name="connsiteY6" fmla="*/ 795449 h 2952207"/>
                    <a:gd name="connsiteX7" fmla="*/ 100539 w 1517382"/>
                    <a:gd name="connsiteY7" fmla="*/ 1594151 h 2952207"/>
                    <a:gd name="connsiteX8" fmla="*/ 153406 w 1517382"/>
                    <a:gd name="connsiteY8" fmla="*/ 2048809 h 2952207"/>
                    <a:gd name="connsiteX9" fmla="*/ 270528 w 1517382"/>
                    <a:gd name="connsiteY9" fmla="*/ 2545761 h 2952207"/>
                    <a:gd name="connsiteX10" fmla="*/ 401476 w 1517382"/>
                    <a:gd name="connsiteY10" fmla="*/ 2791391 h 2952207"/>
                    <a:gd name="connsiteX11" fmla="*/ 784560 w 1517382"/>
                    <a:gd name="connsiteY11" fmla="*/ 2922339 h 2952207"/>
                    <a:gd name="connsiteX12" fmla="*/ 988709 w 1517382"/>
                    <a:gd name="connsiteY12" fmla="*/ 2697857 h 2952207"/>
                    <a:gd name="connsiteX13" fmla="*/ 1183911 w 1517382"/>
                    <a:gd name="connsiteY13" fmla="*/ 2237505 h 2952207"/>
                    <a:gd name="connsiteX14" fmla="*/ 1371793 w 1517382"/>
                    <a:gd name="connsiteY14" fmla="*/ 1715339 h 2952207"/>
                    <a:gd name="connsiteX15" fmla="*/ 1449874 w 1517382"/>
                    <a:gd name="connsiteY15" fmla="*/ 1459949 h 2952207"/>
                    <a:gd name="connsiteX16" fmla="*/ 1517381 w 1517382"/>
                    <a:gd name="connsiteY16" fmla="*/ 1202120 h 2952207"/>
                    <a:gd name="connsiteX0" fmla="*/ 1517381 w 1517380"/>
                    <a:gd name="connsiteY0" fmla="*/ 1202120 h 2952207"/>
                    <a:gd name="connsiteX1" fmla="*/ 1347393 w 1517380"/>
                    <a:gd name="connsiteY1" fmla="*/ 652301 h 2952207"/>
                    <a:gd name="connsiteX2" fmla="*/ 807333 w 1517380"/>
                    <a:gd name="connsiteY2" fmla="*/ 352991 h 2952207"/>
                    <a:gd name="connsiteX3" fmla="*/ 741453 w 1517380"/>
                    <a:gd name="connsiteY3" fmla="*/ 0 h 2952207"/>
                    <a:gd name="connsiteX4" fmla="*/ 618638 w 1517380"/>
                    <a:gd name="connsiteY4" fmla="*/ 106548 h 2952207"/>
                    <a:gd name="connsiteX5" fmla="*/ 498 w 1517380"/>
                    <a:gd name="connsiteY5" fmla="*/ 480685 h 2952207"/>
                    <a:gd name="connsiteX6" fmla="*/ 30592 w 1517380"/>
                    <a:gd name="connsiteY6" fmla="*/ 795449 h 2952207"/>
                    <a:gd name="connsiteX7" fmla="*/ 100539 w 1517380"/>
                    <a:gd name="connsiteY7" fmla="*/ 1594151 h 2952207"/>
                    <a:gd name="connsiteX8" fmla="*/ 153406 w 1517380"/>
                    <a:gd name="connsiteY8" fmla="*/ 2048809 h 2952207"/>
                    <a:gd name="connsiteX9" fmla="*/ 270528 w 1517380"/>
                    <a:gd name="connsiteY9" fmla="*/ 2545761 h 2952207"/>
                    <a:gd name="connsiteX10" fmla="*/ 401476 w 1517380"/>
                    <a:gd name="connsiteY10" fmla="*/ 2791391 h 2952207"/>
                    <a:gd name="connsiteX11" fmla="*/ 784560 w 1517380"/>
                    <a:gd name="connsiteY11" fmla="*/ 2922339 h 2952207"/>
                    <a:gd name="connsiteX12" fmla="*/ 988709 w 1517380"/>
                    <a:gd name="connsiteY12" fmla="*/ 2697857 h 2952207"/>
                    <a:gd name="connsiteX13" fmla="*/ 1183911 w 1517380"/>
                    <a:gd name="connsiteY13" fmla="*/ 2237505 h 2952207"/>
                    <a:gd name="connsiteX14" fmla="*/ 1371793 w 1517380"/>
                    <a:gd name="connsiteY14" fmla="*/ 1715339 h 2952207"/>
                    <a:gd name="connsiteX15" fmla="*/ 1449874 w 1517380"/>
                    <a:gd name="connsiteY15" fmla="*/ 1459949 h 2952207"/>
                    <a:gd name="connsiteX16" fmla="*/ 1517381 w 1517380"/>
                    <a:gd name="connsiteY16" fmla="*/ 1202120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232406 h 2952207"/>
                    <a:gd name="connsiteX1" fmla="*/ 1347393 w 1487096"/>
                    <a:gd name="connsiteY1" fmla="*/ 652301 h 2952207"/>
                    <a:gd name="connsiteX2" fmla="*/ 807333 w 1487096"/>
                    <a:gd name="connsiteY2" fmla="*/ 352991 h 2952207"/>
                    <a:gd name="connsiteX3" fmla="*/ 741453 w 1487096"/>
                    <a:gd name="connsiteY3" fmla="*/ 0 h 2952207"/>
                    <a:gd name="connsiteX4" fmla="*/ 618638 w 1487096"/>
                    <a:gd name="connsiteY4" fmla="*/ 106548 h 2952207"/>
                    <a:gd name="connsiteX5" fmla="*/ 498 w 1487096"/>
                    <a:gd name="connsiteY5" fmla="*/ 480685 h 2952207"/>
                    <a:gd name="connsiteX6" fmla="*/ 30592 w 1487096"/>
                    <a:gd name="connsiteY6" fmla="*/ 795449 h 2952207"/>
                    <a:gd name="connsiteX7" fmla="*/ 100539 w 1487096"/>
                    <a:gd name="connsiteY7" fmla="*/ 1594151 h 2952207"/>
                    <a:gd name="connsiteX8" fmla="*/ 153406 w 1487096"/>
                    <a:gd name="connsiteY8" fmla="*/ 2048809 h 2952207"/>
                    <a:gd name="connsiteX9" fmla="*/ 270528 w 1487096"/>
                    <a:gd name="connsiteY9" fmla="*/ 2545761 h 2952207"/>
                    <a:gd name="connsiteX10" fmla="*/ 401476 w 1487096"/>
                    <a:gd name="connsiteY10" fmla="*/ 2791391 h 2952207"/>
                    <a:gd name="connsiteX11" fmla="*/ 784560 w 1487096"/>
                    <a:gd name="connsiteY11" fmla="*/ 2922339 h 2952207"/>
                    <a:gd name="connsiteX12" fmla="*/ 988709 w 1487096"/>
                    <a:gd name="connsiteY12" fmla="*/ 2697857 h 2952207"/>
                    <a:gd name="connsiteX13" fmla="*/ 1183911 w 1487096"/>
                    <a:gd name="connsiteY13" fmla="*/ 2237505 h 2952207"/>
                    <a:gd name="connsiteX14" fmla="*/ 1371793 w 1487096"/>
                    <a:gd name="connsiteY14" fmla="*/ 1715339 h 2952207"/>
                    <a:gd name="connsiteX15" fmla="*/ 1449874 w 1487096"/>
                    <a:gd name="connsiteY15" fmla="*/ 1459949 h 2952207"/>
                    <a:gd name="connsiteX16" fmla="*/ 1487096 w 1487096"/>
                    <a:gd name="connsiteY16" fmla="*/ 1232406 h 2952207"/>
                    <a:gd name="connsiteX0" fmla="*/ 1487096 w 1487096"/>
                    <a:gd name="connsiteY0" fmla="*/ 1147788 h 2867589"/>
                    <a:gd name="connsiteX1" fmla="*/ 1347393 w 1487096"/>
                    <a:gd name="connsiteY1" fmla="*/ 567683 h 2867589"/>
                    <a:gd name="connsiteX2" fmla="*/ 807333 w 1487096"/>
                    <a:gd name="connsiteY2" fmla="*/ 268373 h 2867589"/>
                    <a:gd name="connsiteX3" fmla="*/ 756440 w 1487096"/>
                    <a:gd name="connsiteY3" fmla="*/ 25284 h 2867589"/>
                    <a:gd name="connsiteX4" fmla="*/ 618638 w 1487096"/>
                    <a:gd name="connsiteY4" fmla="*/ 21930 h 2867589"/>
                    <a:gd name="connsiteX5" fmla="*/ 498 w 1487096"/>
                    <a:gd name="connsiteY5" fmla="*/ 396067 h 2867589"/>
                    <a:gd name="connsiteX6" fmla="*/ 30592 w 1487096"/>
                    <a:gd name="connsiteY6" fmla="*/ 710831 h 2867589"/>
                    <a:gd name="connsiteX7" fmla="*/ 100539 w 1487096"/>
                    <a:gd name="connsiteY7" fmla="*/ 1509533 h 2867589"/>
                    <a:gd name="connsiteX8" fmla="*/ 153406 w 1487096"/>
                    <a:gd name="connsiteY8" fmla="*/ 1964191 h 2867589"/>
                    <a:gd name="connsiteX9" fmla="*/ 270528 w 1487096"/>
                    <a:gd name="connsiteY9" fmla="*/ 2461143 h 2867589"/>
                    <a:gd name="connsiteX10" fmla="*/ 401476 w 1487096"/>
                    <a:gd name="connsiteY10" fmla="*/ 2706773 h 2867589"/>
                    <a:gd name="connsiteX11" fmla="*/ 784560 w 1487096"/>
                    <a:gd name="connsiteY11" fmla="*/ 2837721 h 2867589"/>
                    <a:gd name="connsiteX12" fmla="*/ 988709 w 1487096"/>
                    <a:gd name="connsiteY12" fmla="*/ 2613239 h 2867589"/>
                    <a:gd name="connsiteX13" fmla="*/ 1183911 w 1487096"/>
                    <a:gd name="connsiteY13" fmla="*/ 2152887 h 2867589"/>
                    <a:gd name="connsiteX14" fmla="*/ 1371793 w 1487096"/>
                    <a:gd name="connsiteY14" fmla="*/ 1630721 h 2867589"/>
                    <a:gd name="connsiteX15" fmla="*/ 1449874 w 1487096"/>
                    <a:gd name="connsiteY15" fmla="*/ 1375331 h 2867589"/>
                    <a:gd name="connsiteX16" fmla="*/ 1487096 w 1487096"/>
                    <a:gd name="connsiteY16" fmla="*/ 1147788 h 2867589"/>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07333 w 1487096"/>
                    <a:gd name="connsiteY2" fmla="*/ 357986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487096 w 1487096"/>
                    <a:gd name="connsiteY0" fmla="*/ 1237401 h 2957202"/>
                    <a:gd name="connsiteX1" fmla="*/ 1347393 w 1487096"/>
                    <a:gd name="connsiteY1" fmla="*/ 657296 h 2957202"/>
                    <a:gd name="connsiteX2" fmla="*/ 817325 w 1487096"/>
                    <a:gd name="connsiteY2" fmla="*/ 357985 h 2957202"/>
                    <a:gd name="connsiteX3" fmla="*/ 741453 w 1487096"/>
                    <a:gd name="connsiteY3" fmla="*/ 0 h 2957202"/>
                    <a:gd name="connsiteX4" fmla="*/ 618638 w 1487096"/>
                    <a:gd name="connsiteY4" fmla="*/ 111543 h 2957202"/>
                    <a:gd name="connsiteX5" fmla="*/ 498 w 1487096"/>
                    <a:gd name="connsiteY5" fmla="*/ 485680 h 2957202"/>
                    <a:gd name="connsiteX6" fmla="*/ 30592 w 1487096"/>
                    <a:gd name="connsiteY6" fmla="*/ 800444 h 2957202"/>
                    <a:gd name="connsiteX7" fmla="*/ 100539 w 1487096"/>
                    <a:gd name="connsiteY7" fmla="*/ 1599146 h 2957202"/>
                    <a:gd name="connsiteX8" fmla="*/ 153406 w 1487096"/>
                    <a:gd name="connsiteY8" fmla="*/ 2053804 h 2957202"/>
                    <a:gd name="connsiteX9" fmla="*/ 270528 w 1487096"/>
                    <a:gd name="connsiteY9" fmla="*/ 2550756 h 2957202"/>
                    <a:gd name="connsiteX10" fmla="*/ 401476 w 1487096"/>
                    <a:gd name="connsiteY10" fmla="*/ 2796386 h 2957202"/>
                    <a:gd name="connsiteX11" fmla="*/ 784560 w 1487096"/>
                    <a:gd name="connsiteY11" fmla="*/ 2927334 h 2957202"/>
                    <a:gd name="connsiteX12" fmla="*/ 988709 w 1487096"/>
                    <a:gd name="connsiteY12" fmla="*/ 2702852 h 2957202"/>
                    <a:gd name="connsiteX13" fmla="*/ 1183911 w 1487096"/>
                    <a:gd name="connsiteY13" fmla="*/ 2242500 h 2957202"/>
                    <a:gd name="connsiteX14" fmla="*/ 1371793 w 1487096"/>
                    <a:gd name="connsiteY14" fmla="*/ 1720334 h 2957202"/>
                    <a:gd name="connsiteX15" fmla="*/ 1449874 w 1487096"/>
                    <a:gd name="connsiteY15" fmla="*/ 1464944 h 2957202"/>
                    <a:gd name="connsiteX16" fmla="*/ 1487096 w 1487096"/>
                    <a:gd name="connsiteY16" fmla="*/ 1237401 h 2957202"/>
                    <a:gd name="connsiteX0" fmla="*/ 1510622 w 1510622"/>
                    <a:gd name="connsiteY0" fmla="*/ 1237401 h 2957202"/>
                    <a:gd name="connsiteX1" fmla="*/ 1370919 w 1510622"/>
                    <a:gd name="connsiteY1" fmla="*/ 657296 h 2957202"/>
                    <a:gd name="connsiteX2" fmla="*/ 840851 w 1510622"/>
                    <a:gd name="connsiteY2" fmla="*/ 357985 h 2957202"/>
                    <a:gd name="connsiteX3" fmla="*/ 764979 w 1510622"/>
                    <a:gd name="connsiteY3" fmla="*/ 0 h 2957202"/>
                    <a:gd name="connsiteX4" fmla="*/ 457329 w 1510622"/>
                    <a:gd name="connsiteY4" fmla="*/ 291381 h 2957202"/>
                    <a:gd name="connsiteX5" fmla="*/ 24024 w 1510622"/>
                    <a:gd name="connsiteY5" fmla="*/ 485680 h 2957202"/>
                    <a:gd name="connsiteX6" fmla="*/ 54118 w 1510622"/>
                    <a:gd name="connsiteY6" fmla="*/ 800444 h 2957202"/>
                    <a:gd name="connsiteX7" fmla="*/ 124065 w 1510622"/>
                    <a:gd name="connsiteY7" fmla="*/ 1599146 h 2957202"/>
                    <a:gd name="connsiteX8" fmla="*/ 176932 w 1510622"/>
                    <a:gd name="connsiteY8" fmla="*/ 2053804 h 2957202"/>
                    <a:gd name="connsiteX9" fmla="*/ 294054 w 1510622"/>
                    <a:gd name="connsiteY9" fmla="*/ 2550756 h 2957202"/>
                    <a:gd name="connsiteX10" fmla="*/ 425002 w 1510622"/>
                    <a:gd name="connsiteY10" fmla="*/ 2796386 h 2957202"/>
                    <a:gd name="connsiteX11" fmla="*/ 808086 w 1510622"/>
                    <a:gd name="connsiteY11" fmla="*/ 2927334 h 2957202"/>
                    <a:gd name="connsiteX12" fmla="*/ 1012235 w 1510622"/>
                    <a:gd name="connsiteY12" fmla="*/ 2702852 h 2957202"/>
                    <a:gd name="connsiteX13" fmla="*/ 1207437 w 1510622"/>
                    <a:gd name="connsiteY13" fmla="*/ 2242500 h 2957202"/>
                    <a:gd name="connsiteX14" fmla="*/ 1395319 w 1510622"/>
                    <a:gd name="connsiteY14" fmla="*/ 1720334 h 2957202"/>
                    <a:gd name="connsiteX15" fmla="*/ 1473400 w 1510622"/>
                    <a:gd name="connsiteY15" fmla="*/ 1464944 h 2957202"/>
                    <a:gd name="connsiteX16" fmla="*/ 1510622 w 1510622"/>
                    <a:gd name="connsiteY16" fmla="*/ 1237401 h 2957202"/>
                    <a:gd name="connsiteX0" fmla="*/ 1507786 w 1507786"/>
                    <a:gd name="connsiteY0" fmla="*/ 1237401 h 2957202"/>
                    <a:gd name="connsiteX1" fmla="*/ 1368083 w 1507786"/>
                    <a:gd name="connsiteY1" fmla="*/ 657296 h 2957202"/>
                    <a:gd name="connsiteX2" fmla="*/ 838015 w 1507786"/>
                    <a:gd name="connsiteY2" fmla="*/ 357985 h 2957202"/>
                    <a:gd name="connsiteX3" fmla="*/ 762143 w 1507786"/>
                    <a:gd name="connsiteY3" fmla="*/ 0 h 2957202"/>
                    <a:gd name="connsiteX4" fmla="*/ 414529 w 1507786"/>
                    <a:gd name="connsiteY4" fmla="*/ 301373 h 2957202"/>
                    <a:gd name="connsiteX5" fmla="*/ 21188 w 1507786"/>
                    <a:gd name="connsiteY5" fmla="*/ 485680 h 2957202"/>
                    <a:gd name="connsiteX6" fmla="*/ 51282 w 1507786"/>
                    <a:gd name="connsiteY6" fmla="*/ 800444 h 2957202"/>
                    <a:gd name="connsiteX7" fmla="*/ 121229 w 1507786"/>
                    <a:gd name="connsiteY7" fmla="*/ 1599146 h 2957202"/>
                    <a:gd name="connsiteX8" fmla="*/ 174096 w 1507786"/>
                    <a:gd name="connsiteY8" fmla="*/ 2053804 h 2957202"/>
                    <a:gd name="connsiteX9" fmla="*/ 291218 w 1507786"/>
                    <a:gd name="connsiteY9" fmla="*/ 2550756 h 2957202"/>
                    <a:gd name="connsiteX10" fmla="*/ 422166 w 1507786"/>
                    <a:gd name="connsiteY10" fmla="*/ 2796386 h 2957202"/>
                    <a:gd name="connsiteX11" fmla="*/ 805250 w 1507786"/>
                    <a:gd name="connsiteY11" fmla="*/ 2927334 h 2957202"/>
                    <a:gd name="connsiteX12" fmla="*/ 1009399 w 1507786"/>
                    <a:gd name="connsiteY12" fmla="*/ 2702852 h 2957202"/>
                    <a:gd name="connsiteX13" fmla="*/ 1204601 w 1507786"/>
                    <a:gd name="connsiteY13" fmla="*/ 2242500 h 2957202"/>
                    <a:gd name="connsiteX14" fmla="*/ 1392483 w 1507786"/>
                    <a:gd name="connsiteY14" fmla="*/ 1720334 h 2957202"/>
                    <a:gd name="connsiteX15" fmla="*/ 1470564 w 1507786"/>
                    <a:gd name="connsiteY15" fmla="*/ 1464944 h 2957202"/>
                    <a:gd name="connsiteX16" fmla="*/ 1507786 w 1507786"/>
                    <a:gd name="connsiteY16" fmla="*/ 1237401 h 2957202"/>
                    <a:gd name="connsiteX0" fmla="*/ 1486807 w 1486807"/>
                    <a:gd name="connsiteY0" fmla="*/ 1237401 h 2957202"/>
                    <a:gd name="connsiteX1" fmla="*/ 1347104 w 1486807"/>
                    <a:gd name="connsiteY1" fmla="*/ 657296 h 2957202"/>
                    <a:gd name="connsiteX2" fmla="*/ 817036 w 1486807"/>
                    <a:gd name="connsiteY2" fmla="*/ 357985 h 2957202"/>
                    <a:gd name="connsiteX3" fmla="*/ 741164 w 1486807"/>
                    <a:gd name="connsiteY3" fmla="*/ 0 h 2957202"/>
                    <a:gd name="connsiteX4" fmla="*/ 393550 w 1486807"/>
                    <a:gd name="connsiteY4" fmla="*/ 301373 h 2957202"/>
                    <a:gd name="connsiteX5" fmla="*/ 209 w 1486807"/>
                    <a:gd name="connsiteY5" fmla="*/ 485680 h 2957202"/>
                    <a:gd name="connsiteX6" fmla="*/ 30303 w 1486807"/>
                    <a:gd name="connsiteY6" fmla="*/ 800444 h 2957202"/>
                    <a:gd name="connsiteX7" fmla="*/ 100250 w 1486807"/>
                    <a:gd name="connsiteY7" fmla="*/ 1599146 h 2957202"/>
                    <a:gd name="connsiteX8" fmla="*/ 153117 w 1486807"/>
                    <a:gd name="connsiteY8" fmla="*/ 2053804 h 2957202"/>
                    <a:gd name="connsiteX9" fmla="*/ 270239 w 1486807"/>
                    <a:gd name="connsiteY9" fmla="*/ 2550756 h 2957202"/>
                    <a:gd name="connsiteX10" fmla="*/ 401187 w 1486807"/>
                    <a:gd name="connsiteY10" fmla="*/ 2796386 h 2957202"/>
                    <a:gd name="connsiteX11" fmla="*/ 784271 w 1486807"/>
                    <a:gd name="connsiteY11" fmla="*/ 2927334 h 2957202"/>
                    <a:gd name="connsiteX12" fmla="*/ 988420 w 1486807"/>
                    <a:gd name="connsiteY12" fmla="*/ 2702852 h 2957202"/>
                    <a:gd name="connsiteX13" fmla="*/ 1183622 w 1486807"/>
                    <a:gd name="connsiteY13" fmla="*/ 2242500 h 2957202"/>
                    <a:gd name="connsiteX14" fmla="*/ 1371504 w 1486807"/>
                    <a:gd name="connsiteY14" fmla="*/ 1720334 h 2957202"/>
                    <a:gd name="connsiteX15" fmla="*/ 1449585 w 1486807"/>
                    <a:gd name="connsiteY15" fmla="*/ 1464944 h 2957202"/>
                    <a:gd name="connsiteX16" fmla="*/ 1486807 w 1486807"/>
                    <a:gd name="connsiteY16" fmla="*/ 1237401 h 2957202"/>
                    <a:gd name="connsiteX0" fmla="*/ 1486599 w 1486599"/>
                    <a:gd name="connsiteY0" fmla="*/ 1237401 h 2957202"/>
                    <a:gd name="connsiteX1" fmla="*/ 1346896 w 1486599"/>
                    <a:gd name="connsiteY1" fmla="*/ 657296 h 2957202"/>
                    <a:gd name="connsiteX2" fmla="*/ 816828 w 1486599"/>
                    <a:gd name="connsiteY2" fmla="*/ 357985 h 2957202"/>
                    <a:gd name="connsiteX3" fmla="*/ 740956 w 1486599"/>
                    <a:gd name="connsiteY3" fmla="*/ 0 h 2957202"/>
                    <a:gd name="connsiteX4" fmla="*/ 393342 w 1486599"/>
                    <a:gd name="connsiteY4" fmla="*/ 301373 h 2957202"/>
                    <a:gd name="connsiteX5" fmla="*/ 1 w 1486599"/>
                    <a:gd name="connsiteY5" fmla="*/ 485680 h 2957202"/>
                    <a:gd name="connsiteX6" fmla="*/ 30095 w 1486599"/>
                    <a:gd name="connsiteY6" fmla="*/ 800444 h 2957202"/>
                    <a:gd name="connsiteX7" fmla="*/ 100042 w 1486599"/>
                    <a:gd name="connsiteY7" fmla="*/ 1599146 h 2957202"/>
                    <a:gd name="connsiteX8" fmla="*/ 152909 w 1486599"/>
                    <a:gd name="connsiteY8" fmla="*/ 2053804 h 2957202"/>
                    <a:gd name="connsiteX9" fmla="*/ 270031 w 1486599"/>
                    <a:gd name="connsiteY9" fmla="*/ 2550756 h 2957202"/>
                    <a:gd name="connsiteX10" fmla="*/ 400979 w 1486599"/>
                    <a:gd name="connsiteY10" fmla="*/ 2796386 h 2957202"/>
                    <a:gd name="connsiteX11" fmla="*/ 784063 w 1486599"/>
                    <a:gd name="connsiteY11" fmla="*/ 2927334 h 2957202"/>
                    <a:gd name="connsiteX12" fmla="*/ 988212 w 1486599"/>
                    <a:gd name="connsiteY12" fmla="*/ 2702852 h 2957202"/>
                    <a:gd name="connsiteX13" fmla="*/ 1183414 w 1486599"/>
                    <a:gd name="connsiteY13" fmla="*/ 2242500 h 2957202"/>
                    <a:gd name="connsiteX14" fmla="*/ 1371296 w 1486599"/>
                    <a:gd name="connsiteY14" fmla="*/ 1720334 h 2957202"/>
                    <a:gd name="connsiteX15" fmla="*/ 1449377 w 1486599"/>
                    <a:gd name="connsiteY15" fmla="*/ 1464944 h 2957202"/>
                    <a:gd name="connsiteX16" fmla="*/ 1486599 w 1486599"/>
                    <a:gd name="connsiteY16" fmla="*/ 1237401 h 2957202"/>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B86548EB-27A6-443C-9C1F-8BFD72A74B84}"/>
                    </a:ext>
                  </a:extLst>
                </p:cNvPr>
                <p:cNvSpPr/>
                <p:nvPr/>
              </p:nvSpPr>
              <p:spPr>
                <a:xfrm>
                  <a:off x="2104451" y="2237782"/>
                  <a:ext cx="228572" cy="1340906"/>
                </a:xfrm>
                <a:custGeom>
                  <a:avLst/>
                  <a:gdLst>
                    <a:gd name="connsiteX0" fmla="*/ 294243 w 357870"/>
                    <a:gd name="connsiteY0" fmla="*/ 403418 h 2147223"/>
                    <a:gd name="connsiteX1" fmla="*/ 250322 w 357870"/>
                    <a:gd name="connsiteY1" fmla="*/ 890610 h 2147223"/>
                    <a:gd name="connsiteX2" fmla="*/ 278789 w 357870"/>
                    <a:gd name="connsiteY2" fmla="*/ 1613671 h 2147223"/>
                    <a:gd name="connsiteX3" fmla="*/ 361750 w 357870"/>
                    <a:gd name="connsiteY3" fmla="*/ 2000009 h 2147223"/>
                    <a:gd name="connsiteX4" fmla="*/ 363377 w 357870"/>
                    <a:gd name="connsiteY4" fmla="*/ 2018716 h 2147223"/>
                    <a:gd name="connsiteX5" fmla="*/ 213722 w 357870"/>
                    <a:gd name="connsiteY5" fmla="*/ 2124450 h 2147223"/>
                    <a:gd name="connsiteX6" fmla="*/ 2253 w 357870"/>
                    <a:gd name="connsiteY6" fmla="*/ 2151290 h 2147223"/>
                    <a:gd name="connsiteX7" fmla="*/ 2253 w 357870"/>
                    <a:gd name="connsiteY7" fmla="*/ 815782 h 2147223"/>
                    <a:gd name="connsiteX8" fmla="*/ 2253 w 357870"/>
                    <a:gd name="connsiteY8" fmla="*/ 402604 h 2147223"/>
                    <a:gd name="connsiteX9" fmla="*/ 2253 w 357870"/>
                    <a:gd name="connsiteY9" fmla="*/ 192762 h 2147223"/>
                    <a:gd name="connsiteX10" fmla="*/ 8760 w 357870"/>
                    <a:gd name="connsiteY10" fmla="*/ 0 h 2147223"/>
                    <a:gd name="connsiteX11" fmla="*/ 164921 w 357870"/>
                    <a:gd name="connsiteY11" fmla="*/ 209029 h 2147223"/>
                    <a:gd name="connsiteX12" fmla="*/ 232429 w 357870"/>
                    <a:gd name="connsiteY12" fmla="*/ 324524 h 2147223"/>
                    <a:gd name="connsiteX13" fmla="*/ 259269 w 357870"/>
                    <a:gd name="connsiteY13" fmla="*/ 374137 h 2147223"/>
                    <a:gd name="connsiteX14" fmla="*/ 294243 w 357870"/>
                    <a:gd name="connsiteY14" fmla="*/ 403418 h 2147223"/>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32429 w 363377"/>
                    <a:gd name="connsiteY12" fmla="*/ 324524 h 2153220"/>
                    <a:gd name="connsiteX13" fmla="*/ 294243 w 363377"/>
                    <a:gd name="connsiteY13"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63377"/>
                    <a:gd name="connsiteY0" fmla="*/ 403418 h 2153220"/>
                    <a:gd name="connsiteX1" fmla="*/ 250322 w 363377"/>
                    <a:gd name="connsiteY1" fmla="*/ 890610 h 2153220"/>
                    <a:gd name="connsiteX2" fmla="*/ 278789 w 363377"/>
                    <a:gd name="connsiteY2" fmla="*/ 1613671 h 2153220"/>
                    <a:gd name="connsiteX3" fmla="*/ 361750 w 363377"/>
                    <a:gd name="connsiteY3" fmla="*/ 2000009 h 2153220"/>
                    <a:gd name="connsiteX4" fmla="*/ 363377 w 363377"/>
                    <a:gd name="connsiteY4" fmla="*/ 2018716 h 2153220"/>
                    <a:gd name="connsiteX5" fmla="*/ 213722 w 363377"/>
                    <a:gd name="connsiteY5" fmla="*/ 2124450 h 2153220"/>
                    <a:gd name="connsiteX6" fmla="*/ 2253 w 363377"/>
                    <a:gd name="connsiteY6" fmla="*/ 2151290 h 2153220"/>
                    <a:gd name="connsiteX7" fmla="*/ 2253 w 363377"/>
                    <a:gd name="connsiteY7" fmla="*/ 815782 h 2153220"/>
                    <a:gd name="connsiteX8" fmla="*/ 2253 w 363377"/>
                    <a:gd name="connsiteY8" fmla="*/ 402604 h 2153220"/>
                    <a:gd name="connsiteX9" fmla="*/ 2253 w 363377"/>
                    <a:gd name="connsiteY9" fmla="*/ 192762 h 2153220"/>
                    <a:gd name="connsiteX10" fmla="*/ 8760 w 363377"/>
                    <a:gd name="connsiteY10" fmla="*/ 0 h 2153220"/>
                    <a:gd name="connsiteX11" fmla="*/ 164921 w 363377"/>
                    <a:gd name="connsiteY11" fmla="*/ 209029 h 2153220"/>
                    <a:gd name="connsiteX12" fmla="*/ 294243 w 363377"/>
                    <a:gd name="connsiteY12" fmla="*/ 403418 h 2153220"/>
                    <a:gd name="connsiteX0" fmla="*/ 294243 w 370920"/>
                    <a:gd name="connsiteY0" fmla="*/ 403418 h 2153220"/>
                    <a:gd name="connsiteX1" fmla="*/ 250322 w 370920"/>
                    <a:gd name="connsiteY1" fmla="*/ 890610 h 2153220"/>
                    <a:gd name="connsiteX2" fmla="*/ 278789 w 370920"/>
                    <a:gd name="connsiteY2" fmla="*/ 1613671 h 2153220"/>
                    <a:gd name="connsiteX3" fmla="*/ 361750 w 370920"/>
                    <a:gd name="connsiteY3" fmla="*/ 2000009 h 2153220"/>
                    <a:gd name="connsiteX4" fmla="*/ 350024 w 370920"/>
                    <a:gd name="connsiteY4" fmla="*/ 1974351 h 2153220"/>
                    <a:gd name="connsiteX5" fmla="*/ 363377 w 370920"/>
                    <a:gd name="connsiteY5" fmla="*/ 2018716 h 2153220"/>
                    <a:gd name="connsiteX6" fmla="*/ 213722 w 370920"/>
                    <a:gd name="connsiteY6" fmla="*/ 2124450 h 2153220"/>
                    <a:gd name="connsiteX7" fmla="*/ 2253 w 370920"/>
                    <a:gd name="connsiteY7" fmla="*/ 2151290 h 2153220"/>
                    <a:gd name="connsiteX8" fmla="*/ 2253 w 370920"/>
                    <a:gd name="connsiteY8" fmla="*/ 815782 h 2153220"/>
                    <a:gd name="connsiteX9" fmla="*/ 2253 w 370920"/>
                    <a:gd name="connsiteY9" fmla="*/ 402604 h 2153220"/>
                    <a:gd name="connsiteX10" fmla="*/ 2253 w 370920"/>
                    <a:gd name="connsiteY10" fmla="*/ 192762 h 2153220"/>
                    <a:gd name="connsiteX11" fmla="*/ 8760 w 370920"/>
                    <a:gd name="connsiteY11" fmla="*/ 0 h 2153220"/>
                    <a:gd name="connsiteX12" fmla="*/ 164921 w 370920"/>
                    <a:gd name="connsiteY12" fmla="*/ 209029 h 2153220"/>
                    <a:gd name="connsiteX13" fmla="*/ 294243 w 370920"/>
                    <a:gd name="connsiteY13" fmla="*/ 403418 h 2153220"/>
                    <a:gd name="connsiteX0" fmla="*/ 294243 w 377541"/>
                    <a:gd name="connsiteY0" fmla="*/ 403418 h 2153220"/>
                    <a:gd name="connsiteX1" fmla="*/ 250322 w 377541"/>
                    <a:gd name="connsiteY1" fmla="*/ 890610 h 2153220"/>
                    <a:gd name="connsiteX2" fmla="*/ 278789 w 377541"/>
                    <a:gd name="connsiteY2" fmla="*/ 1613671 h 2153220"/>
                    <a:gd name="connsiteX3" fmla="*/ 361750 w 377541"/>
                    <a:gd name="connsiteY3" fmla="*/ 2000009 h 2153220"/>
                    <a:gd name="connsiteX4" fmla="*/ 363377 w 377541"/>
                    <a:gd name="connsiteY4" fmla="*/ 2018716 h 2153220"/>
                    <a:gd name="connsiteX5" fmla="*/ 213722 w 377541"/>
                    <a:gd name="connsiteY5" fmla="*/ 2124450 h 2153220"/>
                    <a:gd name="connsiteX6" fmla="*/ 2253 w 377541"/>
                    <a:gd name="connsiteY6" fmla="*/ 2151290 h 2153220"/>
                    <a:gd name="connsiteX7" fmla="*/ 2253 w 377541"/>
                    <a:gd name="connsiteY7" fmla="*/ 815782 h 2153220"/>
                    <a:gd name="connsiteX8" fmla="*/ 2253 w 377541"/>
                    <a:gd name="connsiteY8" fmla="*/ 402604 h 2153220"/>
                    <a:gd name="connsiteX9" fmla="*/ 2253 w 377541"/>
                    <a:gd name="connsiteY9" fmla="*/ 192762 h 2153220"/>
                    <a:gd name="connsiteX10" fmla="*/ 8760 w 377541"/>
                    <a:gd name="connsiteY10" fmla="*/ 0 h 2153220"/>
                    <a:gd name="connsiteX11" fmla="*/ 164921 w 377541"/>
                    <a:gd name="connsiteY11" fmla="*/ 209029 h 2153220"/>
                    <a:gd name="connsiteX12" fmla="*/ 294243 w 377541"/>
                    <a:gd name="connsiteY12" fmla="*/ 403418 h 2153220"/>
                    <a:gd name="connsiteX0" fmla="*/ 294243 w 364424"/>
                    <a:gd name="connsiteY0" fmla="*/ 403418 h 2153220"/>
                    <a:gd name="connsiteX1" fmla="*/ 250322 w 364424"/>
                    <a:gd name="connsiteY1" fmla="*/ 890610 h 2153220"/>
                    <a:gd name="connsiteX2" fmla="*/ 278789 w 364424"/>
                    <a:gd name="connsiteY2" fmla="*/ 1613671 h 2153220"/>
                    <a:gd name="connsiteX3" fmla="*/ 363377 w 364424"/>
                    <a:gd name="connsiteY3" fmla="*/ 2018716 h 2153220"/>
                    <a:gd name="connsiteX4" fmla="*/ 213722 w 364424"/>
                    <a:gd name="connsiteY4" fmla="*/ 2124450 h 2153220"/>
                    <a:gd name="connsiteX5" fmla="*/ 2253 w 364424"/>
                    <a:gd name="connsiteY5" fmla="*/ 2151290 h 2153220"/>
                    <a:gd name="connsiteX6" fmla="*/ 2253 w 364424"/>
                    <a:gd name="connsiteY6" fmla="*/ 815782 h 2153220"/>
                    <a:gd name="connsiteX7" fmla="*/ 2253 w 364424"/>
                    <a:gd name="connsiteY7" fmla="*/ 402604 h 2153220"/>
                    <a:gd name="connsiteX8" fmla="*/ 2253 w 364424"/>
                    <a:gd name="connsiteY8" fmla="*/ 192762 h 2153220"/>
                    <a:gd name="connsiteX9" fmla="*/ 8760 w 364424"/>
                    <a:gd name="connsiteY9" fmla="*/ 0 h 2153220"/>
                    <a:gd name="connsiteX10" fmla="*/ 164921 w 364424"/>
                    <a:gd name="connsiteY10" fmla="*/ 209029 h 2153220"/>
                    <a:gd name="connsiteX11" fmla="*/ 294243 w 364424"/>
                    <a:gd name="connsiteY11" fmla="*/ 403418 h 2153220"/>
                    <a:gd name="connsiteX0" fmla="*/ 294243 w 363376"/>
                    <a:gd name="connsiteY0" fmla="*/ 403418 h 2153220"/>
                    <a:gd name="connsiteX1" fmla="*/ 250322 w 363376"/>
                    <a:gd name="connsiteY1" fmla="*/ 890610 h 2153220"/>
                    <a:gd name="connsiteX2" fmla="*/ 278789 w 363376"/>
                    <a:gd name="connsiteY2" fmla="*/ 1613671 h 2153220"/>
                    <a:gd name="connsiteX3" fmla="*/ 363377 w 363376"/>
                    <a:gd name="connsiteY3" fmla="*/ 2018716 h 2153220"/>
                    <a:gd name="connsiteX4" fmla="*/ 213722 w 363376"/>
                    <a:gd name="connsiteY4" fmla="*/ 2124450 h 2153220"/>
                    <a:gd name="connsiteX5" fmla="*/ 2253 w 363376"/>
                    <a:gd name="connsiteY5" fmla="*/ 2151290 h 2153220"/>
                    <a:gd name="connsiteX6" fmla="*/ 2253 w 363376"/>
                    <a:gd name="connsiteY6" fmla="*/ 815782 h 2153220"/>
                    <a:gd name="connsiteX7" fmla="*/ 2253 w 363376"/>
                    <a:gd name="connsiteY7" fmla="*/ 402604 h 2153220"/>
                    <a:gd name="connsiteX8" fmla="*/ 2253 w 363376"/>
                    <a:gd name="connsiteY8" fmla="*/ 192762 h 2153220"/>
                    <a:gd name="connsiteX9" fmla="*/ 8760 w 363376"/>
                    <a:gd name="connsiteY9" fmla="*/ 0 h 2153220"/>
                    <a:gd name="connsiteX10" fmla="*/ 164921 w 363376"/>
                    <a:gd name="connsiteY10" fmla="*/ 209029 h 2153220"/>
                    <a:gd name="connsiteX11" fmla="*/ 294243 w 363376"/>
                    <a:gd name="connsiteY11" fmla="*/ 403418 h 2153220"/>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488A136C-BAD9-613D-FBA6-E36D017DC3E7}"/>
                    </a:ext>
                  </a:extLst>
                </p:cNvPr>
                <p:cNvSpPr/>
                <p:nvPr/>
              </p:nvSpPr>
              <p:spPr>
                <a:xfrm>
                  <a:off x="2108589" y="3458106"/>
                  <a:ext cx="642350" cy="1344847"/>
                </a:xfrm>
                <a:custGeom>
                  <a:avLst/>
                  <a:gdLst>
                    <a:gd name="connsiteX0" fmla="*/ 1021026 w 1016677"/>
                    <a:gd name="connsiteY0" fmla="*/ 1260681 h 2130956"/>
                    <a:gd name="connsiteX1" fmla="*/ 943759 w 1016677"/>
                    <a:gd name="connsiteY1" fmla="*/ 482312 h 2130956"/>
                    <a:gd name="connsiteX2" fmla="*/ 921798 w 1016677"/>
                    <a:gd name="connsiteY2" fmla="*/ 463605 h 2130956"/>
                    <a:gd name="connsiteX3" fmla="*/ 502927 w 1016677"/>
                    <a:gd name="connsiteY3" fmla="*/ 247256 h 2130956"/>
                    <a:gd name="connsiteX4" fmla="*/ 385806 w 1016677"/>
                    <a:gd name="connsiteY4" fmla="*/ 0 h 2130956"/>
                    <a:gd name="connsiteX5" fmla="*/ 306912 w 1016677"/>
                    <a:gd name="connsiteY5" fmla="*/ 45547 h 2130956"/>
                    <a:gd name="connsiteX6" fmla="*/ 209310 w 1016677"/>
                    <a:gd name="connsiteY6" fmla="*/ 82961 h 2130956"/>
                    <a:gd name="connsiteX7" fmla="*/ 5162 w 1016677"/>
                    <a:gd name="connsiteY7" fmla="*/ 113868 h 2130956"/>
                    <a:gd name="connsiteX8" fmla="*/ 3535 w 1016677"/>
                    <a:gd name="connsiteY8" fmla="*/ 584793 h 2130956"/>
                    <a:gd name="connsiteX9" fmla="*/ 5162 w 1016677"/>
                    <a:gd name="connsiteY9" fmla="*/ 1154133 h 2130956"/>
                    <a:gd name="connsiteX10" fmla="*/ 5162 w 1016677"/>
                    <a:gd name="connsiteY10" fmla="*/ 1165519 h 2130956"/>
                    <a:gd name="connsiteX11" fmla="*/ 28748 w 1016677"/>
                    <a:gd name="connsiteY11" fmla="*/ 1198053 h 2130956"/>
                    <a:gd name="connsiteX12" fmla="*/ 240217 w 1016677"/>
                    <a:gd name="connsiteY12" fmla="*/ 1684432 h 2130956"/>
                    <a:gd name="connsiteX13" fmla="*/ 497234 w 1016677"/>
                    <a:gd name="connsiteY13" fmla="*/ 2105743 h 2130956"/>
                    <a:gd name="connsiteX14" fmla="*/ 925052 w 1016677"/>
                    <a:gd name="connsiteY14" fmla="*/ 1593338 h 2130956"/>
                    <a:gd name="connsiteX15" fmla="*/ 982799 w 1016677"/>
                    <a:gd name="connsiteY15" fmla="*/ 1411149 h 2130956"/>
                    <a:gd name="connsiteX16" fmla="*/ 1021026 w 1016677"/>
                    <a:gd name="connsiteY16" fmla="*/ 1260681 h 2130956"/>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5162 w 1021195"/>
                    <a:gd name="connsiteY9" fmla="*/ 1154133 h 2138011"/>
                    <a:gd name="connsiteX10" fmla="*/ 28748 w 1021195"/>
                    <a:gd name="connsiteY10" fmla="*/ 1198053 h 2138011"/>
                    <a:gd name="connsiteX11" fmla="*/ 240217 w 1021195"/>
                    <a:gd name="connsiteY11" fmla="*/ 1684432 h 2138011"/>
                    <a:gd name="connsiteX12" fmla="*/ 497234 w 1021195"/>
                    <a:gd name="connsiteY12" fmla="*/ 2105743 h 2138011"/>
                    <a:gd name="connsiteX13" fmla="*/ 925052 w 1021195"/>
                    <a:gd name="connsiteY13" fmla="*/ 1593338 h 2138011"/>
                    <a:gd name="connsiteX14" fmla="*/ 982799 w 1021195"/>
                    <a:gd name="connsiteY14" fmla="*/ 1411149 h 2138011"/>
                    <a:gd name="connsiteX15" fmla="*/ 1021026 w 1021195"/>
                    <a:gd name="connsiteY15" fmla="*/ 1260681 h 2138011"/>
                    <a:gd name="connsiteX0" fmla="*/ 1021026 w 1021195"/>
                    <a:gd name="connsiteY0" fmla="*/ 1260681 h 2138013"/>
                    <a:gd name="connsiteX1" fmla="*/ 943759 w 1021195"/>
                    <a:gd name="connsiteY1" fmla="*/ 482312 h 2138013"/>
                    <a:gd name="connsiteX2" fmla="*/ 921798 w 1021195"/>
                    <a:gd name="connsiteY2" fmla="*/ 463605 h 2138013"/>
                    <a:gd name="connsiteX3" fmla="*/ 502927 w 1021195"/>
                    <a:gd name="connsiteY3" fmla="*/ 247256 h 2138013"/>
                    <a:gd name="connsiteX4" fmla="*/ 385806 w 1021195"/>
                    <a:gd name="connsiteY4" fmla="*/ 0 h 2138013"/>
                    <a:gd name="connsiteX5" fmla="*/ 306912 w 1021195"/>
                    <a:gd name="connsiteY5" fmla="*/ 45547 h 2138013"/>
                    <a:gd name="connsiteX6" fmla="*/ 209310 w 1021195"/>
                    <a:gd name="connsiteY6" fmla="*/ 82961 h 2138013"/>
                    <a:gd name="connsiteX7" fmla="*/ 5162 w 1021195"/>
                    <a:gd name="connsiteY7" fmla="*/ 113868 h 2138013"/>
                    <a:gd name="connsiteX8" fmla="*/ 3535 w 1021195"/>
                    <a:gd name="connsiteY8" fmla="*/ 584793 h 2138013"/>
                    <a:gd name="connsiteX9" fmla="*/ 5162 w 1021195"/>
                    <a:gd name="connsiteY9" fmla="*/ 1154133 h 2138013"/>
                    <a:gd name="connsiteX10" fmla="*/ 240217 w 1021195"/>
                    <a:gd name="connsiteY10" fmla="*/ 1684432 h 2138013"/>
                    <a:gd name="connsiteX11" fmla="*/ 497234 w 1021195"/>
                    <a:gd name="connsiteY11" fmla="*/ 2105743 h 2138013"/>
                    <a:gd name="connsiteX12" fmla="*/ 925052 w 1021195"/>
                    <a:gd name="connsiteY12" fmla="*/ 1593338 h 2138013"/>
                    <a:gd name="connsiteX13" fmla="*/ 982799 w 1021195"/>
                    <a:gd name="connsiteY13" fmla="*/ 1411149 h 2138013"/>
                    <a:gd name="connsiteX14" fmla="*/ 1021026 w 1021195"/>
                    <a:gd name="connsiteY14" fmla="*/ 1260681 h 2138013"/>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5"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251C9307-4261-32AF-B928-709E7EB3DABF}"/>
                    </a:ext>
                  </a:extLst>
                </p:cNvPr>
                <p:cNvSpPr/>
                <p:nvPr/>
              </p:nvSpPr>
              <p:spPr>
                <a:xfrm>
                  <a:off x="3153259"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B65A5134-EC61-2017-E63A-5245F0EFF76A}"/>
                    </a:ext>
                  </a:extLst>
                </p:cNvPr>
                <p:cNvSpPr/>
                <p:nvPr/>
              </p:nvSpPr>
              <p:spPr>
                <a:xfrm>
                  <a:off x="2247222"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D60A55BF-ADB7-B06F-C9AD-65E09ACCE31E}"/>
                    </a:ext>
                  </a:extLst>
                </p:cNvPr>
                <p:cNvSpPr/>
                <p:nvPr/>
              </p:nvSpPr>
              <p:spPr>
                <a:xfrm>
                  <a:off x="2916492"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chemeClr val="bg1">
                      <a:lumMod val="75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8B151109-721D-934E-2849-129C22A42E77}"/>
                    </a:ext>
                  </a:extLst>
                </p:cNvPr>
                <p:cNvSpPr/>
                <p:nvPr/>
              </p:nvSpPr>
              <p:spPr>
                <a:xfrm>
                  <a:off x="3557536" y="3735173"/>
                  <a:ext cx="1094996" cy="1442988"/>
                </a:xfrm>
                <a:custGeom>
                  <a:avLst/>
                  <a:gdLst>
                    <a:gd name="connsiteX0" fmla="*/ 1742637 w 1740552"/>
                    <a:gd name="connsiteY0" fmla="*/ 386434 h 2228557"/>
                    <a:gd name="connsiteX1" fmla="*/ 1382326 w 1740552"/>
                    <a:gd name="connsiteY1" fmla="*/ 323806 h 2228557"/>
                    <a:gd name="connsiteX2" fmla="*/ 1235111 w 1740552"/>
                    <a:gd name="connsiteY2" fmla="*/ 221325 h 2228557"/>
                    <a:gd name="connsiteX3" fmla="*/ 1174924 w 1740552"/>
                    <a:gd name="connsiteY3" fmla="*/ 87124 h 2228557"/>
                    <a:gd name="connsiteX4" fmla="*/ 1131004 w 1740552"/>
                    <a:gd name="connsiteY4" fmla="*/ 5789 h 2228557"/>
                    <a:gd name="connsiteX5" fmla="*/ 595011 w 1740552"/>
                    <a:gd name="connsiteY5" fmla="*/ 166018 h 2228557"/>
                    <a:gd name="connsiteX6" fmla="*/ 57392 w 1740552"/>
                    <a:gd name="connsiteY6" fmla="*/ 144871 h 2228557"/>
                    <a:gd name="connsiteX7" fmla="*/ 8591 w 1740552"/>
                    <a:gd name="connsiteY7" fmla="*/ 308353 h 2228557"/>
                    <a:gd name="connsiteX8" fmla="*/ 80165 w 1740552"/>
                    <a:gd name="connsiteY8" fmla="*/ 601969 h 2228557"/>
                    <a:gd name="connsiteX9" fmla="*/ 212740 w 1740552"/>
                    <a:gd name="connsiteY9" fmla="*/ 1211163 h 2228557"/>
                    <a:gd name="connsiteX10" fmla="*/ 348568 w 1740552"/>
                    <a:gd name="connsiteY10" fmla="*/ 1808969 h 2228557"/>
                    <a:gd name="connsiteX11" fmla="*/ 952068 w 1740552"/>
                    <a:gd name="connsiteY11" fmla="*/ 2214014 h 2228557"/>
                    <a:gd name="connsiteX12" fmla="*/ 1211525 w 1740552"/>
                    <a:gd name="connsiteY12" fmla="*/ 1997665 h 2228557"/>
                    <a:gd name="connsiteX13" fmla="*/ 1406727 w 1740552"/>
                    <a:gd name="connsiteY13" fmla="*/ 1553580 h 2228557"/>
                    <a:gd name="connsiteX14" fmla="*/ 1621449 w 1740552"/>
                    <a:gd name="connsiteY14" fmla="*/ 1035481 h 2228557"/>
                    <a:gd name="connsiteX15" fmla="*/ 1742637 w 1740552"/>
                    <a:gd name="connsiteY15" fmla="*/ 386434 h 2228557"/>
                    <a:gd name="connsiteX0" fmla="*/ 1748503 w 1750266"/>
                    <a:gd name="connsiteY0" fmla="*/ 383983 h 2230158"/>
                    <a:gd name="connsiteX1" fmla="*/ 1388192 w 1750266"/>
                    <a:gd name="connsiteY1" fmla="*/ 321355 h 2230158"/>
                    <a:gd name="connsiteX2" fmla="*/ 1240977 w 1750266"/>
                    <a:gd name="connsiteY2" fmla="*/ 218874 h 2230158"/>
                    <a:gd name="connsiteX3" fmla="*/ 1180790 w 1750266"/>
                    <a:gd name="connsiteY3" fmla="*/ 84673 h 2230158"/>
                    <a:gd name="connsiteX4" fmla="*/ 1136870 w 1750266"/>
                    <a:gd name="connsiteY4" fmla="*/ 3338 h 2230158"/>
                    <a:gd name="connsiteX5" fmla="*/ 585734 w 1750266"/>
                    <a:gd name="connsiteY5" fmla="*/ 208995 h 2230158"/>
                    <a:gd name="connsiteX6" fmla="*/ 63258 w 1750266"/>
                    <a:gd name="connsiteY6" fmla="*/ 142420 h 2230158"/>
                    <a:gd name="connsiteX7" fmla="*/ 14457 w 1750266"/>
                    <a:gd name="connsiteY7" fmla="*/ 305902 h 2230158"/>
                    <a:gd name="connsiteX8" fmla="*/ 86031 w 1750266"/>
                    <a:gd name="connsiteY8" fmla="*/ 599518 h 2230158"/>
                    <a:gd name="connsiteX9" fmla="*/ 218606 w 1750266"/>
                    <a:gd name="connsiteY9" fmla="*/ 1208712 h 2230158"/>
                    <a:gd name="connsiteX10" fmla="*/ 354434 w 1750266"/>
                    <a:gd name="connsiteY10" fmla="*/ 1806518 h 2230158"/>
                    <a:gd name="connsiteX11" fmla="*/ 957934 w 1750266"/>
                    <a:gd name="connsiteY11" fmla="*/ 2211563 h 2230158"/>
                    <a:gd name="connsiteX12" fmla="*/ 1217391 w 1750266"/>
                    <a:gd name="connsiteY12" fmla="*/ 1995214 h 2230158"/>
                    <a:gd name="connsiteX13" fmla="*/ 1412593 w 1750266"/>
                    <a:gd name="connsiteY13" fmla="*/ 1551129 h 2230158"/>
                    <a:gd name="connsiteX14" fmla="*/ 1627315 w 1750266"/>
                    <a:gd name="connsiteY14" fmla="*/ 1033030 h 2230158"/>
                    <a:gd name="connsiteX15" fmla="*/ 1748503 w 1750266"/>
                    <a:gd name="connsiteY15" fmla="*/ 383983 h 2230158"/>
                    <a:gd name="connsiteX0" fmla="*/ 1738583 w 1740346"/>
                    <a:gd name="connsiteY0" fmla="*/ 383983 h 2230160"/>
                    <a:gd name="connsiteX1" fmla="*/ 1378272 w 1740346"/>
                    <a:gd name="connsiteY1" fmla="*/ 321355 h 2230160"/>
                    <a:gd name="connsiteX2" fmla="*/ 1231057 w 1740346"/>
                    <a:gd name="connsiteY2" fmla="*/ 218874 h 2230160"/>
                    <a:gd name="connsiteX3" fmla="*/ 1170870 w 1740346"/>
                    <a:gd name="connsiteY3" fmla="*/ 84673 h 2230160"/>
                    <a:gd name="connsiteX4" fmla="*/ 1126950 w 1740346"/>
                    <a:gd name="connsiteY4" fmla="*/ 3338 h 2230160"/>
                    <a:gd name="connsiteX5" fmla="*/ 575814 w 1740346"/>
                    <a:gd name="connsiteY5" fmla="*/ 208995 h 2230160"/>
                    <a:gd name="connsiteX6" fmla="*/ 83623 w 1740346"/>
                    <a:gd name="connsiteY6" fmla="*/ 202991 h 2230160"/>
                    <a:gd name="connsiteX7" fmla="*/ 4537 w 1740346"/>
                    <a:gd name="connsiteY7" fmla="*/ 305902 h 2230160"/>
                    <a:gd name="connsiteX8" fmla="*/ 76111 w 1740346"/>
                    <a:gd name="connsiteY8" fmla="*/ 599518 h 2230160"/>
                    <a:gd name="connsiteX9" fmla="*/ 208686 w 1740346"/>
                    <a:gd name="connsiteY9" fmla="*/ 1208712 h 2230160"/>
                    <a:gd name="connsiteX10" fmla="*/ 344514 w 1740346"/>
                    <a:gd name="connsiteY10" fmla="*/ 1806518 h 2230160"/>
                    <a:gd name="connsiteX11" fmla="*/ 948014 w 1740346"/>
                    <a:gd name="connsiteY11" fmla="*/ 2211563 h 2230160"/>
                    <a:gd name="connsiteX12" fmla="*/ 1207471 w 1740346"/>
                    <a:gd name="connsiteY12" fmla="*/ 1995214 h 2230160"/>
                    <a:gd name="connsiteX13" fmla="*/ 1402673 w 1740346"/>
                    <a:gd name="connsiteY13" fmla="*/ 1551129 h 2230160"/>
                    <a:gd name="connsiteX14" fmla="*/ 1617395 w 1740346"/>
                    <a:gd name="connsiteY14" fmla="*/ 1033030 h 2230160"/>
                    <a:gd name="connsiteX15" fmla="*/ 1738583 w 1740346"/>
                    <a:gd name="connsiteY15" fmla="*/ 383983 h 2230160"/>
                    <a:gd name="connsiteX0" fmla="*/ 1738583 w 1740346"/>
                    <a:gd name="connsiteY0" fmla="*/ 406213 h 2252388"/>
                    <a:gd name="connsiteX1" fmla="*/ 1378272 w 1740346"/>
                    <a:gd name="connsiteY1" fmla="*/ 343585 h 2252388"/>
                    <a:gd name="connsiteX2" fmla="*/ 1231057 w 1740346"/>
                    <a:gd name="connsiteY2" fmla="*/ 241104 h 2252388"/>
                    <a:gd name="connsiteX3" fmla="*/ 1170870 w 1740346"/>
                    <a:gd name="connsiteY3" fmla="*/ 106903 h 2252388"/>
                    <a:gd name="connsiteX4" fmla="*/ 1126950 w 1740346"/>
                    <a:gd name="connsiteY4" fmla="*/ 25568 h 2252388"/>
                    <a:gd name="connsiteX5" fmla="*/ 575814 w 1740346"/>
                    <a:gd name="connsiteY5" fmla="*/ 231225 h 2252388"/>
                    <a:gd name="connsiteX6" fmla="*/ 83623 w 1740346"/>
                    <a:gd name="connsiteY6" fmla="*/ 225221 h 2252388"/>
                    <a:gd name="connsiteX7" fmla="*/ 4537 w 1740346"/>
                    <a:gd name="connsiteY7" fmla="*/ 328132 h 2252388"/>
                    <a:gd name="connsiteX8" fmla="*/ 76111 w 1740346"/>
                    <a:gd name="connsiteY8" fmla="*/ 621748 h 2252388"/>
                    <a:gd name="connsiteX9" fmla="*/ 208686 w 1740346"/>
                    <a:gd name="connsiteY9" fmla="*/ 1230942 h 2252388"/>
                    <a:gd name="connsiteX10" fmla="*/ 344514 w 1740346"/>
                    <a:gd name="connsiteY10" fmla="*/ 1828748 h 2252388"/>
                    <a:gd name="connsiteX11" fmla="*/ 948014 w 1740346"/>
                    <a:gd name="connsiteY11" fmla="*/ 2233793 h 2252388"/>
                    <a:gd name="connsiteX12" fmla="*/ 1207471 w 1740346"/>
                    <a:gd name="connsiteY12" fmla="*/ 2017444 h 2252388"/>
                    <a:gd name="connsiteX13" fmla="*/ 1402673 w 1740346"/>
                    <a:gd name="connsiteY13" fmla="*/ 1573359 h 2252388"/>
                    <a:gd name="connsiteX14" fmla="*/ 1617395 w 1740346"/>
                    <a:gd name="connsiteY14" fmla="*/ 1055260 h 2252388"/>
                    <a:gd name="connsiteX15" fmla="*/ 1738583 w 1740346"/>
                    <a:gd name="connsiteY15" fmla="*/ 406213 h 2252388"/>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403117 w 1740790"/>
                    <a:gd name="connsiteY13" fmla="*/ 1552530 h 2231560"/>
                    <a:gd name="connsiteX14" fmla="*/ 1617839 w 1740790"/>
                    <a:gd name="connsiteY14" fmla="*/ 1034431 h 2231560"/>
                    <a:gd name="connsiteX15" fmla="*/ 1739027 w 1740790"/>
                    <a:gd name="connsiteY15" fmla="*/ 385384 h 2231560"/>
                    <a:gd name="connsiteX0" fmla="*/ 1739027 w 1740790"/>
                    <a:gd name="connsiteY0" fmla="*/ 385384 h 2231560"/>
                    <a:gd name="connsiteX1" fmla="*/ 1378716 w 1740790"/>
                    <a:gd name="connsiteY1" fmla="*/ 322756 h 2231560"/>
                    <a:gd name="connsiteX2" fmla="*/ 1231501 w 1740790"/>
                    <a:gd name="connsiteY2" fmla="*/ 220275 h 2231560"/>
                    <a:gd name="connsiteX3" fmla="*/ 1171314 w 1740790"/>
                    <a:gd name="connsiteY3" fmla="*/ 86074 h 2231560"/>
                    <a:gd name="connsiteX4" fmla="*/ 1127394 w 1740790"/>
                    <a:gd name="connsiteY4" fmla="*/ 4739 h 2231560"/>
                    <a:gd name="connsiteX5" fmla="*/ 591401 w 1740790"/>
                    <a:gd name="connsiteY5" fmla="*/ 240682 h 2231560"/>
                    <a:gd name="connsiteX6" fmla="*/ 84067 w 1740790"/>
                    <a:gd name="connsiteY6" fmla="*/ 204392 h 2231560"/>
                    <a:gd name="connsiteX7" fmla="*/ 4981 w 1740790"/>
                    <a:gd name="connsiteY7" fmla="*/ 307303 h 2231560"/>
                    <a:gd name="connsiteX8" fmla="*/ 76555 w 1740790"/>
                    <a:gd name="connsiteY8" fmla="*/ 600919 h 2231560"/>
                    <a:gd name="connsiteX9" fmla="*/ 209130 w 1740790"/>
                    <a:gd name="connsiteY9" fmla="*/ 1210113 h 2231560"/>
                    <a:gd name="connsiteX10" fmla="*/ 344958 w 1740790"/>
                    <a:gd name="connsiteY10" fmla="*/ 1807919 h 2231560"/>
                    <a:gd name="connsiteX11" fmla="*/ 948458 w 1740790"/>
                    <a:gd name="connsiteY11" fmla="*/ 2212964 h 2231560"/>
                    <a:gd name="connsiteX12" fmla="*/ 1207915 w 1740790"/>
                    <a:gd name="connsiteY12" fmla="*/ 1996615 h 2231560"/>
                    <a:gd name="connsiteX13" fmla="*/ 1617839 w 1740790"/>
                    <a:gd name="connsiteY13" fmla="*/ 1034431 h 2231560"/>
                    <a:gd name="connsiteX14" fmla="*/ 1739027 w 1740790"/>
                    <a:gd name="connsiteY14" fmla="*/ 385384 h 2231560"/>
                    <a:gd name="connsiteX0" fmla="*/ 1739027 w 1740790"/>
                    <a:gd name="connsiteY0" fmla="*/ 385384 h 2233666"/>
                    <a:gd name="connsiteX1" fmla="*/ 1378716 w 1740790"/>
                    <a:gd name="connsiteY1" fmla="*/ 322756 h 2233666"/>
                    <a:gd name="connsiteX2" fmla="*/ 1231501 w 1740790"/>
                    <a:gd name="connsiteY2" fmla="*/ 220275 h 2233666"/>
                    <a:gd name="connsiteX3" fmla="*/ 1171314 w 1740790"/>
                    <a:gd name="connsiteY3" fmla="*/ 86074 h 2233666"/>
                    <a:gd name="connsiteX4" fmla="*/ 1127394 w 1740790"/>
                    <a:gd name="connsiteY4" fmla="*/ 4739 h 2233666"/>
                    <a:gd name="connsiteX5" fmla="*/ 591401 w 1740790"/>
                    <a:gd name="connsiteY5" fmla="*/ 240682 h 2233666"/>
                    <a:gd name="connsiteX6" fmla="*/ 84067 w 1740790"/>
                    <a:gd name="connsiteY6" fmla="*/ 204392 h 2233666"/>
                    <a:gd name="connsiteX7" fmla="*/ 4981 w 1740790"/>
                    <a:gd name="connsiteY7" fmla="*/ 307303 h 2233666"/>
                    <a:gd name="connsiteX8" fmla="*/ 76555 w 1740790"/>
                    <a:gd name="connsiteY8" fmla="*/ 600919 h 2233666"/>
                    <a:gd name="connsiteX9" fmla="*/ 344958 w 1740790"/>
                    <a:gd name="connsiteY9" fmla="*/ 1807919 h 2233666"/>
                    <a:gd name="connsiteX10" fmla="*/ 948458 w 1740790"/>
                    <a:gd name="connsiteY10" fmla="*/ 2212964 h 2233666"/>
                    <a:gd name="connsiteX11" fmla="*/ 1207915 w 1740790"/>
                    <a:gd name="connsiteY11" fmla="*/ 1996615 h 2233666"/>
                    <a:gd name="connsiteX12" fmla="*/ 1617839 w 1740790"/>
                    <a:gd name="connsiteY12" fmla="*/ 1034431 h 2233666"/>
                    <a:gd name="connsiteX13" fmla="*/ 1739027 w 1740790"/>
                    <a:gd name="connsiteY13" fmla="*/ 385384 h 2233666"/>
                    <a:gd name="connsiteX0" fmla="*/ 1739027 w 1740790"/>
                    <a:gd name="connsiteY0" fmla="*/ 380697 h 2228979"/>
                    <a:gd name="connsiteX1" fmla="*/ 1378716 w 1740790"/>
                    <a:gd name="connsiteY1" fmla="*/ 318069 h 2228979"/>
                    <a:gd name="connsiteX2" fmla="*/ 1231501 w 1740790"/>
                    <a:gd name="connsiteY2" fmla="*/ 215588 h 2228979"/>
                    <a:gd name="connsiteX3" fmla="*/ 1127394 w 1740790"/>
                    <a:gd name="connsiteY3" fmla="*/ 52 h 2228979"/>
                    <a:gd name="connsiteX4" fmla="*/ 591401 w 1740790"/>
                    <a:gd name="connsiteY4" fmla="*/ 235995 h 2228979"/>
                    <a:gd name="connsiteX5" fmla="*/ 84067 w 1740790"/>
                    <a:gd name="connsiteY5" fmla="*/ 199705 h 2228979"/>
                    <a:gd name="connsiteX6" fmla="*/ 4981 w 1740790"/>
                    <a:gd name="connsiteY6" fmla="*/ 302616 h 2228979"/>
                    <a:gd name="connsiteX7" fmla="*/ 76555 w 1740790"/>
                    <a:gd name="connsiteY7" fmla="*/ 596232 h 2228979"/>
                    <a:gd name="connsiteX8" fmla="*/ 344958 w 1740790"/>
                    <a:gd name="connsiteY8" fmla="*/ 1803232 h 2228979"/>
                    <a:gd name="connsiteX9" fmla="*/ 948458 w 1740790"/>
                    <a:gd name="connsiteY9" fmla="*/ 2208277 h 2228979"/>
                    <a:gd name="connsiteX10" fmla="*/ 1207915 w 1740790"/>
                    <a:gd name="connsiteY10" fmla="*/ 1991928 h 2228979"/>
                    <a:gd name="connsiteX11" fmla="*/ 1617839 w 1740790"/>
                    <a:gd name="connsiteY11" fmla="*/ 1029744 h 2228979"/>
                    <a:gd name="connsiteX12" fmla="*/ 1739027 w 1740790"/>
                    <a:gd name="connsiteY12" fmla="*/ 380697 h 2228979"/>
                    <a:gd name="connsiteX0" fmla="*/ 1739027 w 1740790"/>
                    <a:gd name="connsiteY0" fmla="*/ 380645 h 2228927"/>
                    <a:gd name="connsiteX1" fmla="*/ 1378716 w 1740790"/>
                    <a:gd name="connsiteY1" fmla="*/ 318017 h 2228927"/>
                    <a:gd name="connsiteX2" fmla="*/ 1231501 w 1740790"/>
                    <a:gd name="connsiteY2" fmla="*/ 215536 h 2228927"/>
                    <a:gd name="connsiteX3" fmla="*/ 1127394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027 w 1740790"/>
                    <a:gd name="connsiteY0" fmla="*/ 380645 h 2228927"/>
                    <a:gd name="connsiteX1" fmla="*/ 1378716 w 1740790"/>
                    <a:gd name="connsiteY1" fmla="*/ 318017 h 2228927"/>
                    <a:gd name="connsiteX2" fmla="*/ 1231501 w 1740790"/>
                    <a:gd name="connsiteY2" fmla="*/ 215536 h 2228927"/>
                    <a:gd name="connsiteX3" fmla="*/ 1152372 w 1740790"/>
                    <a:gd name="connsiteY3" fmla="*/ 0 h 2228927"/>
                    <a:gd name="connsiteX4" fmla="*/ 591401 w 1740790"/>
                    <a:gd name="connsiteY4" fmla="*/ 235943 h 2228927"/>
                    <a:gd name="connsiteX5" fmla="*/ 84067 w 1740790"/>
                    <a:gd name="connsiteY5" fmla="*/ 199653 h 2228927"/>
                    <a:gd name="connsiteX6" fmla="*/ 4981 w 1740790"/>
                    <a:gd name="connsiteY6" fmla="*/ 302564 h 2228927"/>
                    <a:gd name="connsiteX7" fmla="*/ 76555 w 1740790"/>
                    <a:gd name="connsiteY7" fmla="*/ 596180 h 2228927"/>
                    <a:gd name="connsiteX8" fmla="*/ 344958 w 1740790"/>
                    <a:gd name="connsiteY8" fmla="*/ 1803180 h 2228927"/>
                    <a:gd name="connsiteX9" fmla="*/ 948458 w 1740790"/>
                    <a:gd name="connsiteY9" fmla="*/ 2208225 h 2228927"/>
                    <a:gd name="connsiteX10" fmla="*/ 1207915 w 1740790"/>
                    <a:gd name="connsiteY10" fmla="*/ 1991876 h 2228927"/>
                    <a:gd name="connsiteX11" fmla="*/ 1617839 w 1740790"/>
                    <a:gd name="connsiteY11" fmla="*/ 1029692 h 2228927"/>
                    <a:gd name="connsiteX12" fmla="*/ 1739027 w 1740790"/>
                    <a:gd name="connsiteY12" fmla="*/ 380645 h 2228927"/>
                    <a:gd name="connsiteX0" fmla="*/ 1739498 w 1741261"/>
                    <a:gd name="connsiteY0" fmla="*/ 380645 h 2228927"/>
                    <a:gd name="connsiteX1" fmla="*/ 1379187 w 1741261"/>
                    <a:gd name="connsiteY1" fmla="*/ 318017 h 2228927"/>
                    <a:gd name="connsiteX2" fmla="*/ 1231972 w 1741261"/>
                    <a:gd name="connsiteY2" fmla="*/ 215536 h 2228927"/>
                    <a:gd name="connsiteX3" fmla="*/ 1152843 w 1741261"/>
                    <a:gd name="connsiteY3" fmla="*/ 0 h 2228927"/>
                    <a:gd name="connsiteX4" fmla="*/ 606858 w 1741261"/>
                    <a:gd name="connsiteY4" fmla="*/ 210965 h 2228927"/>
                    <a:gd name="connsiteX5" fmla="*/ 84538 w 1741261"/>
                    <a:gd name="connsiteY5" fmla="*/ 199653 h 2228927"/>
                    <a:gd name="connsiteX6" fmla="*/ 5452 w 1741261"/>
                    <a:gd name="connsiteY6" fmla="*/ 302564 h 2228927"/>
                    <a:gd name="connsiteX7" fmla="*/ 77026 w 1741261"/>
                    <a:gd name="connsiteY7" fmla="*/ 596180 h 2228927"/>
                    <a:gd name="connsiteX8" fmla="*/ 345429 w 1741261"/>
                    <a:gd name="connsiteY8" fmla="*/ 1803180 h 2228927"/>
                    <a:gd name="connsiteX9" fmla="*/ 948929 w 1741261"/>
                    <a:gd name="connsiteY9" fmla="*/ 2208225 h 2228927"/>
                    <a:gd name="connsiteX10" fmla="*/ 1208386 w 1741261"/>
                    <a:gd name="connsiteY10" fmla="*/ 1991876 h 2228927"/>
                    <a:gd name="connsiteX11" fmla="*/ 1618310 w 1741261"/>
                    <a:gd name="connsiteY11" fmla="*/ 1029692 h 2228927"/>
                    <a:gd name="connsiteX12" fmla="*/ 1739498 w 1741261"/>
                    <a:gd name="connsiteY12" fmla="*/ 380645 h 2228927"/>
                    <a:gd name="connsiteX0" fmla="*/ 1743616 w 1745379"/>
                    <a:gd name="connsiteY0" fmla="*/ 380645 h 2228927"/>
                    <a:gd name="connsiteX1" fmla="*/ 1383305 w 1745379"/>
                    <a:gd name="connsiteY1" fmla="*/ 318017 h 2228927"/>
                    <a:gd name="connsiteX2" fmla="*/ 1236090 w 1745379"/>
                    <a:gd name="connsiteY2" fmla="*/ 215536 h 2228927"/>
                    <a:gd name="connsiteX3" fmla="*/ 1156961 w 1745379"/>
                    <a:gd name="connsiteY3" fmla="*/ 0 h 2228927"/>
                    <a:gd name="connsiteX4" fmla="*/ 610976 w 1745379"/>
                    <a:gd name="connsiteY4" fmla="*/ 210965 h 2228927"/>
                    <a:gd name="connsiteX5" fmla="*/ 88656 w 1745379"/>
                    <a:gd name="connsiteY5" fmla="*/ 199653 h 2228927"/>
                    <a:gd name="connsiteX6" fmla="*/ 4573 w 1745379"/>
                    <a:gd name="connsiteY6" fmla="*/ 177675 h 2228927"/>
                    <a:gd name="connsiteX7" fmla="*/ 81144 w 1745379"/>
                    <a:gd name="connsiteY7" fmla="*/ 596180 h 2228927"/>
                    <a:gd name="connsiteX8" fmla="*/ 349547 w 1745379"/>
                    <a:gd name="connsiteY8" fmla="*/ 1803180 h 2228927"/>
                    <a:gd name="connsiteX9" fmla="*/ 953047 w 1745379"/>
                    <a:gd name="connsiteY9" fmla="*/ 2208225 h 2228927"/>
                    <a:gd name="connsiteX10" fmla="*/ 1212504 w 1745379"/>
                    <a:gd name="connsiteY10" fmla="*/ 1991876 h 2228927"/>
                    <a:gd name="connsiteX11" fmla="*/ 1622428 w 1745379"/>
                    <a:gd name="connsiteY11" fmla="*/ 1029692 h 2228927"/>
                    <a:gd name="connsiteX12" fmla="*/ 1743616 w 1745379"/>
                    <a:gd name="connsiteY12"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84084 w 1740807"/>
                    <a:gd name="connsiteY5" fmla="*/ 199653 h 2228927"/>
                    <a:gd name="connsiteX6" fmla="*/ 1 w 1740807"/>
                    <a:gd name="connsiteY6" fmla="*/ 177675 h 2228927"/>
                    <a:gd name="connsiteX7" fmla="*/ 76572 w 1740807"/>
                    <a:gd name="connsiteY7" fmla="*/ 596180 h 2228927"/>
                    <a:gd name="connsiteX8" fmla="*/ 344975 w 1740807"/>
                    <a:gd name="connsiteY8" fmla="*/ 1803180 h 2228927"/>
                    <a:gd name="connsiteX9" fmla="*/ 948475 w 1740807"/>
                    <a:gd name="connsiteY9" fmla="*/ 2208225 h 2228927"/>
                    <a:gd name="connsiteX10" fmla="*/ 1207932 w 1740807"/>
                    <a:gd name="connsiteY10" fmla="*/ 1991876 h 2228927"/>
                    <a:gd name="connsiteX11" fmla="*/ 1617856 w 1740807"/>
                    <a:gd name="connsiteY11" fmla="*/ 1029692 h 2228927"/>
                    <a:gd name="connsiteX12" fmla="*/ 1739044 w 1740807"/>
                    <a:gd name="connsiteY12" fmla="*/ 380645 h 2228927"/>
                    <a:gd name="connsiteX0" fmla="*/ 1772607 w 1774370"/>
                    <a:gd name="connsiteY0" fmla="*/ 380645 h 2228927"/>
                    <a:gd name="connsiteX1" fmla="*/ 1412296 w 1774370"/>
                    <a:gd name="connsiteY1" fmla="*/ 318017 h 2228927"/>
                    <a:gd name="connsiteX2" fmla="*/ 1265081 w 1774370"/>
                    <a:gd name="connsiteY2" fmla="*/ 215536 h 2228927"/>
                    <a:gd name="connsiteX3" fmla="*/ 1185952 w 1774370"/>
                    <a:gd name="connsiteY3" fmla="*/ 0 h 2228927"/>
                    <a:gd name="connsiteX4" fmla="*/ 639967 w 1774370"/>
                    <a:gd name="connsiteY4" fmla="*/ 210965 h 2228927"/>
                    <a:gd name="connsiteX5" fmla="*/ 33564 w 1774370"/>
                    <a:gd name="connsiteY5" fmla="*/ 177675 h 2228927"/>
                    <a:gd name="connsiteX6" fmla="*/ 110135 w 1774370"/>
                    <a:gd name="connsiteY6" fmla="*/ 596180 h 2228927"/>
                    <a:gd name="connsiteX7" fmla="*/ 378538 w 1774370"/>
                    <a:gd name="connsiteY7" fmla="*/ 1803180 h 2228927"/>
                    <a:gd name="connsiteX8" fmla="*/ 982038 w 1774370"/>
                    <a:gd name="connsiteY8" fmla="*/ 2208225 h 2228927"/>
                    <a:gd name="connsiteX9" fmla="*/ 1241495 w 1774370"/>
                    <a:gd name="connsiteY9" fmla="*/ 1991876 h 2228927"/>
                    <a:gd name="connsiteX10" fmla="*/ 1651419 w 1774370"/>
                    <a:gd name="connsiteY10" fmla="*/ 1029692 h 2228927"/>
                    <a:gd name="connsiteX11" fmla="*/ 1772607 w 1774370"/>
                    <a:gd name="connsiteY11" fmla="*/ 380645 h 2228927"/>
                    <a:gd name="connsiteX0" fmla="*/ 1739044 w 1740807"/>
                    <a:gd name="connsiteY0" fmla="*/ 380645 h 2228927"/>
                    <a:gd name="connsiteX1" fmla="*/ 1378733 w 1740807"/>
                    <a:gd name="connsiteY1" fmla="*/ 318017 h 2228927"/>
                    <a:gd name="connsiteX2" fmla="*/ 1231518 w 1740807"/>
                    <a:gd name="connsiteY2" fmla="*/ 215536 h 2228927"/>
                    <a:gd name="connsiteX3" fmla="*/ 1152389 w 1740807"/>
                    <a:gd name="connsiteY3" fmla="*/ 0 h 2228927"/>
                    <a:gd name="connsiteX4" fmla="*/ 606404 w 1740807"/>
                    <a:gd name="connsiteY4" fmla="*/ 210965 h 2228927"/>
                    <a:gd name="connsiteX5" fmla="*/ 1 w 1740807"/>
                    <a:gd name="connsiteY5" fmla="*/ 177675 h 2228927"/>
                    <a:gd name="connsiteX6" fmla="*/ 76572 w 1740807"/>
                    <a:gd name="connsiteY6" fmla="*/ 596180 h 2228927"/>
                    <a:gd name="connsiteX7" fmla="*/ 344975 w 1740807"/>
                    <a:gd name="connsiteY7" fmla="*/ 1803180 h 2228927"/>
                    <a:gd name="connsiteX8" fmla="*/ 948475 w 1740807"/>
                    <a:gd name="connsiteY8" fmla="*/ 2208225 h 2228927"/>
                    <a:gd name="connsiteX9" fmla="*/ 1207932 w 1740807"/>
                    <a:gd name="connsiteY9" fmla="*/ 1991876 h 2228927"/>
                    <a:gd name="connsiteX10" fmla="*/ 1617856 w 1740807"/>
                    <a:gd name="connsiteY10" fmla="*/ 1029692 h 2228927"/>
                    <a:gd name="connsiteX11" fmla="*/ 1739044 w 1740807"/>
                    <a:gd name="connsiteY11" fmla="*/ 380645 h 2228927"/>
                    <a:gd name="connsiteX0" fmla="*/ 1739042 w 1740805"/>
                    <a:gd name="connsiteY0" fmla="*/ 380645 h 2228927"/>
                    <a:gd name="connsiteX1" fmla="*/ 1378731 w 1740805"/>
                    <a:gd name="connsiteY1" fmla="*/ 318017 h 2228927"/>
                    <a:gd name="connsiteX2" fmla="*/ 1231516 w 1740805"/>
                    <a:gd name="connsiteY2" fmla="*/ 215536 h 2228927"/>
                    <a:gd name="connsiteX3" fmla="*/ 1152387 w 1740805"/>
                    <a:gd name="connsiteY3" fmla="*/ 0 h 2228927"/>
                    <a:gd name="connsiteX4" fmla="*/ 606402 w 1740805"/>
                    <a:gd name="connsiteY4" fmla="*/ 210965 h 2228927"/>
                    <a:gd name="connsiteX5" fmla="*/ -1 w 1740805"/>
                    <a:gd name="connsiteY5" fmla="*/ 177675 h 2228927"/>
                    <a:gd name="connsiteX6" fmla="*/ 76570 w 1740805"/>
                    <a:gd name="connsiteY6" fmla="*/ 596180 h 2228927"/>
                    <a:gd name="connsiteX7" fmla="*/ 344973 w 1740805"/>
                    <a:gd name="connsiteY7" fmla="*/ 1803180 h 2228927"/>
                    <a:gd name="connsiteX8" fmla="*/ 948473 w 1740805"/>
                    <a:gd name="connsiteY8" fmla="*/ 2208225 h 2228927"/>
                    <a:gd name="connsiteX9" fmla="*/ 1207930 w 1740805"/>
                    <a:gd name="connsiteY9" fmla="*/ 1991876 h 2228927"/>
                    <a:gd name="connsiteX10" fmla="*/ 1617854 w 1740805"/>
                    <a:gd name="connsiteY10" fmla="*/ 1029692 h 2228927"/>
                    <a:gd name="connsiteX11" fmla="*/ 1739042 w 1740805"/>
                    <a:gd name="connsiteY11" fmla="*/ 380645 h 2228927"/>
                    <a:gd name="connsiteX0" fmla="*/ 1739044 w 1740807"/>
                    <a:gd name="connsiteY0" fmla="*/ 381774 h 2230056"/>
                    <a:gd name="connsiteX1" fmla="*/ 1378733 w 1740807"/>
                    <a:gd name="connsiteY1" fmla="*/ 319146 h 2230056"/>
                    <a:gd name="connsiteX2" fmla="*/ 1152389 w 1740807"/>
                    <a:gd name="connsiteY2" fmla="*/ 1129 h 2230056"/>
                    <a:gd name="connsiteX3" fmla="*/ 606404 w 1740807"/>
                    <a:gd name="connsiteY3" fmla="*/ 212094 h 2230056"/>
                    <a:gd name="connsiteX4" fmla="*/ 1 w 1740807"/>
                    <a:gd name="connsiteY4" fmla="*/ 178804 h 2230056"/>
                    <a:gd name="connsiteX5" fmla="*/ 76572 w 1740807"/>
                    <a:gd name="connsiteY5" fmla="*/ 597309 h 2230056"/>
                    <a:gd name="connsiteX6" fmla="*/ 344975 w 1740807"/>
                    <a:gd name="connsiteY6" fmla="*/ 1804309 h 2230056"/>
                    <a:gd name="connsiteX7" fmla="*/ 948475 w 1740807"/>
                    <a:gd name="connsiteY7" fmla="*/ 2209354 h 2230056"/>
                    <a:gd name="connsiteX8" fmla="*/ 1207932 w 1740807"/>
                    <a:gd name="connsiteY8" fmla="*/ 1993005 h 2230056"/>
                    <a:gd name="connsiteX9" fmla="*/ 1617856 w 1740807"/>
                    <a:gd name="connsiteY9" fmla="*/ 1030821 h 2230056"/>
                    <a:gd name="connsiteX10" fmla="*/ 1739044 w 1740807"/>
                    <a:gd name="connsiteY10" fmla="*/ 381774 h 2230056"/>
                    <a:gd name="connsiteX0" fmla="*/ 1739042 w 1740805"/>
                    <a:gd name="connsiteY0" fmla="*/ 380645 h 2228927"/>
                    <a:gd name="connsiteX1" fmla="*/ 1378731 w 1740805"/>
                    <a:gd name="connsiteY1" fmla="*/ 318017 h 2228927"/>
                    <a:gd name="connsiteX2" fmla="*/ 1152387 w 1740805"/>
                    <a:gd name="connsiteY2" fmla="*/ 0 h 2228927"/>
                    <a:gd name="connsiteX3" fmla="*/ 606402 w 1740805"/>
                    <a:gd name="connsiteY3" fmla="*/ 210965 h 2228927"/>
                    <a:gd name="connsiteX4" fmla="*/ -1 w 1740805"/>
                    <a:gd name="connsiteY4" fmla="*/ 177675 h 2228927"/>
                    <a:gd name="connsiteX5" fmla="*/ 76570 w 1740805"/>
                    <a:gd name="connsiteY5" fmla="*/ 596180 h 2228927"/>
                    <a:gd name="connsiteX6" fmla="*/ 344973 w 1740805"/>
                    <a:gd name="connsiteY6" fmla="*/ 1803180 h 2228927"/>
                    <a:gd name="connsiteX7" fmla="*/ 948473 w 1740805"/>
                    <a:gd name="connsiteY7" fmla="*/ 2208225 h 2228927"/>
                    <a:gd name="connsiteX8" fmla="*/ 1207930 w 1740805"/>
                    <a:gd name="connsiteY8" fmla="*/ 1991876 h 2228927"/>
                    <a:gd name="connsiteX9" fmla="*/ 1617854 w 1740805"/>
                    <a:gd name="connsiteY9" fmla="*/ 1029692 h 2228927"/>
                    <a:gd name="connsiteX10" fmla="*/ 1739042 w 1740805"/>
                    <a:gd name="connsiteY10" fmla="*/ 380645 h 2228927"/>
                    <a:gd name="connsiteX0" fmla="*/ 1739044 w 1740807"/>
                    <a:gd name="connsiteY0" fmla="*/ 380645 h 2228927"/>
                    <a:gd name="connsiteX1" fmla="*/ 1378733 w 1740807"/>
                    <a:gd name="connsiteY1" fmla="*/ 318017 h 2228927"/>
                    <a:gd name="connsiteX2" fmla="*/ 1152389 w 1740807"/>
                    <a:gd name="connsiteY2" fmla="*/ 0 h 2228927"/>
                    <a:gd name="connsiteX3" fmla="*/ 606404 w 1740807"/>
                    <a:gd name="connsiteY3" fmla="*/ 210965 h 2228927"/>
                    <a:gd name="connsiteX4" fmla="*/ 1 w 1740807"/>
                    <a:gd name="connsiteY4" fmla="*/ 177675 h 2228927"/>
                    <a:gd name="connsiteX5" fmla="*/ 76572 w 1740807"/>
                    <a:gd name="connsiteY5" fmla="*/ 596180 h 2228927"/>
                    <a:gd name="connsiteX6" fmla="*/ 344975 w 1740807"/>
                    <a:gd name="connsiteY6" fmla="*/ 1803180 h 2228927"/>
                    <a:gd name="connsiteX7" fmla="*/ 948475 w 1740807"/>
                    <a:gd name="connsiteY7" fmla="*/ 2208225 h 2228927"/>
                    <a:gd name="connsiteX8" fmla="*/ 1207932 w 1740807"/>
                    <a:gd name="connsiteY8" fmla="*/ 1991876 h 2228927"/>
                    <a:gd name="connsiteX9" fmla="*/ 1617856 w 1740807"/>
                    <a:gd name="connsiteY9" fmla="*/ 1029692 h 2228927"/>
                    <a:gd name="connsiteX10" fmla="*/ 1739044 w 1740807"/>
                    <a:gd name="connsiteY10" fmla="*/ 380645 h 2228927"/>
                    <a:gd name="connsiteX0" fmla="*/ 1739042 w 1740805"/>
                    <a:gd name="connsiteY0" fmla="*/ 380645 h 2238396"/>
                    <a:gd name="connsiteX1" fmla="*/ 1378731 w 1740805"/>
                    <a:gd name="connsiteY1" fmla="*/ 318017 h 2238396"/>
                    <a:gd name="connsiteX2" fmla="*/ 1152387 w 1740805"/>
                    <a:gd name="connsiteY2" fmla="*/ 0 h 2238396"/>
                    <a:gd name="connsiteX3" fmla="*/ 606402 w 1740805"/>
                    <a:gd name="connsiteY3" fmla="*/ 210965 h 2238396"/>
                    <a:gd name="connsiteX4" fmla="*/ -1 w 1740805"/>
                    <a:gd name="connsiteY4" fmla="*/ 177675 h 2238396"/>
                    <a:gd name="connsiteX5" fmla="*/ 76570 w 1740805"/>
                    <a:gd name="connsiteY5" fmla="*/ 596180 h 2238396"/>
                    <a:gd name="connsiteX6" fmla="*/ 344973 w 1740805"/>
                    <a:gd name="connsiteY6" fmla="*/ 1803180 h 2238396"/>
                    <a:gd name="connsiteX7" fmla="*/ 928491 w 1740805"/>
                    <a:gd name="connsiteY7" fmla="*/ 2218217 h 2238396"/>
                    <a:gd name="connsiteX8" fmla="*/ 1207930 w 1740805"/>
                    <a:gd name="connsiteY8" fmla="*/ 1991876 h 2238396"/>
                    <a:gd name="connsiteX9" fmla="*/ 1617854 w 1740805"/>
                    <a:gd name="connsiteY9" fmla="*/ 1029692 h 2238396"/>
                    <a:gd name="connsiteX10" fmla="*/ 1739042 w 1740805"/>
                    <a:gd name="connsiteY10" fmla="*/ 380645 h 2238396"/>
                    <a:gd name="connsiteX0" fmla="*/ 1739044 w 1740807"/>
                    <a:gd name="connsiteY0" fmla="*/ 380645 h 2221198"/>
                    <a:gd name="connsiteX1" fmla="*/ 1378733 w 1740807"/>
                    <a:gd name="connsiteY1" fmla="*/ 318017 h 2221198"/>
                    <a:gd name="connsiteX2" fmla="*/ 1152389 w 1740807"/>
                    <a:gd name="connsiteY2" fmla="*/ 0 h 2221198"/>
                    <a:gd name="connsiteX3" fmla="*/ 606404 w 1740807"/>
                    <a:gd name="connsiteY3" fmla="*/ 210965 h 2221198"/>
                    <a:gd name="connsiteX4" fmla="*/ 1 w 1740807"/>
                    <a:gd name="connsiteY4" fmla="*/ 177675 h 2221198"/>
                    <a:gd name="connsiteX5" fmla="*/ 76572 w 1740807"/>
                    <a:gd name="connsiteY5" fmla="*/ 596180 h 2221198"/>
                    <a:gd name="connsiteX6" fmla="*/ 344975 w 1740807"/>
                    <a:gd name="connsiteY6" fmla="*/ 1803180 h 2221198"/>
                    <a:gd name="connsiteX7" fmla="*/ 928493 w 1740807"/>
                    <a:gd name="connsiteY7" fmla="*/ 2218217 h 2221198"/>
                    <a:gd name="connsiteX8" fmla="*/ 1207932 w 1740807"/>
                    <a:gd name="connsiteY8" fmla="*/ 1991876 h 2221198"/>
                    <a:gd name="connsiteX9" fmla="*/ 1617856 w 1740807"/>
                    <a:gd name="connsiteY9" fmla="*/ 1029692 h 2221198"/>
                    <a:gd name="connsiteX10" fmla="*/ 1739044 w 1740807"/>
                    <a:gd name="connsiteY10" fmla="*/ 380645 h 2221198"/>
                    <a:gd name="connsiteX0" fmla="*/ 1739042 w 1740805"/>
                    <a:gd name="connsiteY0" fmla="*/ 380645 h 2295430"/>
                    <a:gd name="connsiteX1" fmla="*/ 1378731 w 1740805"/>
                    <a:gd name="connsiteY1" fmla="*/ 318017 h 2295430"/>
                    <a:gd name="connsiteX2" fmla="*/ 1152387 w 1740805"/>
                    <a:gd name="connsiteY2" fmla="*/ 0 h 2295430"/>
                    <a:gd name="connsiteX3" fmla="*/ 606402 w 1740805"/>
                    <a:gd name="connsiteY3" fmla="*/ 210965 h 2295430"/>
                    <a:gd name="connsiteX4" fmla="*/ -1 w 1740805"/>
                    <a:gd name="connsiteY4" fmla="*/ 177675 h 2295430"/>
                    <a:gd name="connsiteX5" fmla="*/ 76570 w 1740805"/>
                    <a:gd name="connsiteY5" fmla="*/ 596180 h 2295430"/>
                    <a:gd name="connsiteX6" fmla="*/ 344973 w 1740805"/>
                    <a:gd name="connsiteY6" fmla="*/ 1803180 h 2295430"/>
                    <a:gd name="connsiteX7" fmla="*/ 858554 w 1740805"/>
                    <a:gd name="connsiteY7" fmla="*/ 2293150 h 2295430"/>
                    <a:gd name="connsiteX8" fmla="*/ 1207930 w 1740805"/>
                    <a:gd name="connsiteY8" fmla="*/ 1991876 h 2295430"/>
                    <a:gd name="connsiteX9" fmla="*/ 1617854 w 1740805"/>
                    <a:gd name="connsiteY9" fmla="*/ 1029692 h 2295430"/>
                    <a:gd name="connsiteX10" fmla="*/ 1739042 w 1740805"/>
                    <a:gd name="connsiteY10" fmla="*/ 380645 h 2295430"/>
                    <a:gd name="connsiteX0" fmla="*/ 1739044 w 1740807"/>
                    <a:gd name="connsiteY0" fmla="*/ 380645 h 2295241"/>
                    <a:gd name="connsiteX1" fmla="*/ 1378733 w 1740807"/>
                    <a:gd name="connsiteY1" fmla="*/ 318017 h 2295241"/>
                    <a:gd name="connsiteX2" fmla="*/ 1152389 w 1740807"/>
                    <a:gd name="connsiteY2" fmla="*/ 0 h 2295241"/>
                    <a:gd name="connsiteX3" fmla="*/ 606404 w 1740807"/>
                    <a:gd name="connsiteY3" fmla="*/ 210965 h 2295241"/>
                    <a:gd name="connsiteX4" fmla="*/ 1 w 1740807"/>
                    <a:gd name="connsiteY4" fmla="*/ 177675 h 2295241"/>
                    <a:gd name="connsiteX5" fmla="*/ 76572 w 1740807"/>
                    <a:gd name="connsiteY5" fmla="*/ 596180 h 2295241"/>
                    <a:gd name="connsiteX6" fmla="*/ 344975 w 1740807"/>
                    <a:gd name="connsiteY6" fmla="*/ 1803180 h 2295241"/>
                    <a:gd name="connsiteX7" fmla="*/ 858556 w 1740807"/>
                    <a:gd name="connsiteY7" fmla="*/ 2293150 h 2295241"/>
                    <a:gd name="connsiteX8" fmla="*/ 1207932 w 1740807"/>
                    <a:gd name="connsiteY8" fmla="*/ 1991876 h 2295241"/>
                    <a:gd name="connsiteX9" fmla="*/ 1617856 w 1740807"/>
                    <a:gd name="connsiteY9" fmla="*/ 1029692 h 2295241"/>
                    <a:gd name="connsiteX10" fmla="*/ 1739044 w 1740807"/>
                    <a:gd name="connsiteY10" fmla="*/ 380645 h 2295241"/>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3617ACE6-E22C-1CFE-8435-533E543810C7}"/>
                    </a:ext>
                  </a:extLst>
                </p:cNvPr>
                <p:cNvSpPr/>
                <p:nvPr/>
              </p:nvSpPr>
              <p:spPr>
                <a:xfrm>
                  <a:off x="4608357" y="3882576"/>
                  <a:ext cx="1125534" cy="1212507"/>
                </a:xfrm>
                <a:custGeom>
                  <a:avLst/>
                  <a:gdLst>
                    <a:gd name="connsiteX0" fmla="*/ 1789894 w 1789352"/>
                    <a:gd name="connsiteY0" fmla="*/ 287110 h 1927621"/>
                    <a:gd name="connsiteX1" fmla="*/ 1651626 w 1789352"/>
                    <a:gd name="connsiteY1" fmla="*/ 14640 h 1927621"/>
                    <a:gd name="connsiteX2" fmla="*/ 1647559 w 1789352"/>
                    <a:gd name="connsiteY2" fmla="*/ 0 h 1927621"/>
                    <a:gd name="connsiteX3" fmla="*/ 952151 w 1789352"/>
                    <a:gd name="connsiteY3" fmla="*/ 91908 h 1927621"/>
                    <a:gd name="connsiteX4" fmla="*/ 94889 w 1789352"/>
                    <a:gd name="connsiteY4" fmla="*/ 93534 h 1927621"/>
                    <a:gd name="connsiteX5" fmla="*/ 43648 w 1789352"/>
                    <a:gd name="connsiteY5" fmla="*/ 208216 h 1927621"/>
                    <a:gd name="connsiteX6" fmla="*/ 26568 w 1789352"/>
                    <a:gd name="connsiteY6" fmla="*/ 662061 h 1927621"/>
                    <a:gd name="connsiteX7" fmla="*/ 177850 w 1789352"/>
                    <a:gd name="connsiteY7" fmla="*/ 1137052 h 1927621"/>
                    <a:gd name="connsiteX8" fmla="*/ 808190 w 1789352"/>
                    <a:gd name="connsiteY8" fmla="*/ 1906475 h 1927621"/>
                    <a:gd name="connsiteX9" fmla="*/ 1175007 w 1789352"/>
                    <a:gd name="connsiteY9" fmla="*/ 1772273 h 1927621"/>
                    <a:gd name="connsiteX10" fmla="*/ 1468624 w 1789352"/>
                    <a:gd name="connsiteY10" fmla="*/ 1348521 h 1927621"/>
                    <a:gd name="connsiteX11" fmla="*/ 1703680 w 1789352"/>
                    <a:gd name="connsiteY11" fmla="*/ 887356 h 1927621"/>
                    <a:gd name="connsiteX12" fmla="*/ 1776881 w 1789352"/>
                    <a:gd name="connsiteY12" fmla="*/ 565273 h 1927621"/>
                    <a:gd name="connsiteX13" fmla="*/ 1789894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1789894" y="287110"/>
                      </a:moveTo>
                      <a:cubicBezTo>
                        <a:pt x="1776881" y="183002"/>
                        <a:pt x="1721573" y="91908"/>
                        <a:pt x="1651626" y="14640"/>
                      </a:cubicBezTo>
                      <a:cubicBezTo>
                        <a:pt x="1648372" y="11387"/>
                        <a:pt x="1649186" y="4880"/>
                        <a:pt x="1647559" y="0"/>
                      </a:cubicBezTo>
                      <a:cubicBezTo>
                        <a:pt x="1424703" y="82148"/>
                        <a:pt x="1186394" y="88654"/>
                        <a:pt x="952151" y="91908"/>
                      </a:cubicBezTo>
                      <a:cubicBezTo>
                        <a:pt x="666669" y="95974"/>
                        <a:pt x="381185" y="94348"/>
                        <a:pt x="94889" y="93534"/>
                      </a:cubicBezTo>
                      <a:cubicBezTo>
                        <a:pt x="94075" y="93534"/>
                        <a:pt x="46902" y="200082"/>
                        <a:pt x="43648" y="208216"/>
                      </a:cubicBezTo>
                      <a:cubicBezTo>
                        <a:pt x="-17353" y="354617"/>
                        <a:pt x="-5966" y="510779"/>
                        <a:pt x="26568" y="662061"/>
                      </a:cubicBezTo>
                      <a:cubicBezTo>
                        <a:pt x="61542" y="825542"/>
                        <a:pt x="111969" y="983331"/>
                        <a:pt x="177850" y="1137052"/>
                      </a:cubicBezTo>
                      <a:cubicBezTo>
                        <a:pt x="310424" y="1446123"/>
                        <a:pt x="493426" y="1754379"/>
                        <a:pt x="808190" y="1906475"/>
                      </a:cubicBezTo>
                      <a:cubicBezTo>
                        <a:pt x="949712" y="1974795"/>
                        <a:pt x="1083913" y="1875567"/>
                        <a:pt x="1175007" y="1772273"/>
                      </a:cubicBezTo>
                      <a:cubicBezTo>
                        <a:pt x="1288875" y="1644578"/>
                        <a:pt x="1376716" y="1492483"/>
                        <a:pt x="1468624" y="1348521"/>
                      </a:cubicBezTo>
                      <a:cubicBezTo>
                        <a:pt x="1562158" y="1202933"/>
                        <a:pt x="1646746" y="1050838"/>
                        <a:pt x="1703680" y="887356"/>
                      </a:cubicBezTo>
                      <a:cubicBezTo>
                        <a:pt x="1740280" y="783249"/>
                        <a:pt x="1763867" y="674261"/>
                        <a:pt x="1776881" y="565273"/>
                      </a:cubicBezTo>
                      <a:cubicBezTo>
                        <a:pt x="1788267" y="477432"/>
                        <a:pt x="1801281" y="377391"/>
                        <a:pt x="1789894"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816AB411-1372-A367-4B23-CCC004043BF3}"/>
                    </a:ext>
                  </a:extLst>
                </p:cNvPr>
                <p:cNvSpPr/>
                <p:nvPr/>
              </p:nvSpPr>
              <p:spPr>
                <a:xfrm>
                  <a:off x="4267475" y="2052010"/>
                  <a:ext cx="1493891" cy="1949221"/>
                </a:xfrm>
                <a:custGeom>
                  <a:avLst/>
                  <a:gdLst>
                    <a:gd name="connsiteX0" fmla="*/ 2376043 w 2374959"/>
                    <a:gd name="connsiteY0" fmla="*/ 2668646 h 3098834"/>
                    <a:gd name="connsiteX1" fmla="*/ 2374416 w 2374959"/>
                    <a:gd name="connsiteY1" fmla="*/ 2056199 h 3098834"/>
                    <a:gd name="connsiteX2" fmla="*/ 2295522 w 2374959"/>
                    <a:gd name="connsiteY2" fmla="*/ 1418539 h 3098834"/>
                    <a:gd name="connsiteX3" fmla="*/ 2128787 w 2374959"/>
                    <a:gd name="connsiteY3" fmla="*/ 853266 h 3098834"/>
                    <a:gd name="connsiteX4" fmla="*/ 1880717 w 2374959"/>
                    <a:gd name="connsiteY4" fmla="*/ 390474 h 3098834"/>
                    <a:gd name="connsiteX5" fmla="*/ 1485433 w 2374959"/>
                    <a:gd name="connsiteY5" fmla="*/ 68391 h 3098834"/>
                    <a:gd name="connsiteX6" fmla="*/ 1175550 w 2374959"/>
                    <a:gd name="connsiteY6" fmla="*/ 70 h 3098834"/>
                    <a:gd name="connsiteX7" fmla="*/ 870546 w 2374959"/>
                    <a:gd name="connsiteY7" fmla="*/ 80591 h 3098834"/>
                    <a:gd name="connsiteX8" fmla="*/ 648504 w 2374959"/>
                    <a:gd name="connsiteY8" fmla="*/ 239193 h 3098834"/>
                    <a:gd name="connsiteX9" fmla="*/ 89738 w 2374959"/>
                    <a:gd name="connsiteY9" fmla="*/ 1201377 h 3098834"/>
                    <a:gd name="connsiteX10" fmla="*/ 19790 w 2374959"/>
                    <a:gd name="connsiteY10" fmla="*/ 2472631 h 3098834"/>
                    <a:gd name="connsiteX11" fmla="*/ 36057 w 2374959"/>
                    <a:gd name="connsiteY11" fmla="*/ 2679220 h 3098834"/>
                    <a:gd name="connsiteX12" fmla="*/ 88111 w 2374959"/>
                    <a:gd name="connsiteY12" fmla="*/ 2871982 h 3098834"/>
                    <a:gd name="connsiteX13" fmla="*/ 576930 w 2374959"/>
                    <a:gd name="connsiteY13" fmla="*/ 3066370 h 3098834"/>
                    <a:gd name="connsiteX14" fmla="*/ 1239804 w 2374959"/>
                    <a:gd name="connsiteY14" fmla="*/ 3102971 h 3098834"/>
                    <a:gd name="connsiteX15" fmla="*/ 1727809 w 2374959"/>
                    <a:gd name="connsiteY15" fmla="*/ 3087517 h 3098834"/>
                    <a:gd name="connsiteX16" fmla="*/ 2204428 w 2374959"/>
                    <a:gd name="connsiteY16" fmla="*/ 3023263 h 3098834"/>
                    <a:gd name="connsiteX17" fmla="*/ 2367909 w 2374959"/>
                    <a:gd name="connsiteY17" fmla="*/ 2809354 h 3098834"/>
                    <a:gd name="connsiteX18" fmla="*/ 2376043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2376043" y="2668646"/>
                      </a:moveTo>
                      <a:cubicBezTo>
                        <a:pt x="2374416" y="2465311"/>
                        <a:pt x="2384990" y="2260348"/>
                        <a:pt x="2374416" y="2056199"/>
                      </a:cubicBezTo>
                      <a:cubicBezTo>
                        <a:pt x="2363843" y="1842290"/>
                        <a:pt x="2337002" y="1628381"/>
                        <a:pt x="2295522" y="1418539"/>
                      </a:cubicBezTo>
                      <a:cubicBezTo>
                        <a:pt x="2257295" y="1223337"/>
                        <a:pt x="2207681" y="1035455"/>
                        <a:pt x="2128787" y="853266"/>
                      </a:cubicBezTo>
                      <a:cubicBezTo>
                        <a:pt x="2059653" y="692224"/>
                        <a:pt x="1983198" y="534436"/>
                        <a:pt x="1880717" y="390474"/>
                      </a:cubicBezTo>
                      <a:cubicBezTo>
                        <a:pt x="1778236" y="245699"/>
                        <a:pt x="1647288" y="138338"/>
                        <a:pt x="1485433" y="68391"/>
                      </a:cubicBezTo>
                      <a:cubicBezTo>
                        <a:pt x="1386205" y="25284"/>
                        <a:pt x="1283724" y="-1557"/>
                        <a:pt x="1175550" y="70"/>
                      </a:cubicBezTo>
                      <a:cubicBezTo>
                        <a:pt x="1068188" y="2510"/>
                        <a:pt x="966521" y="34230"/>
                        <a:pt x="870546" y="80591"/>
                      </a:cubicBezTo>
                      <a:cubicBezTo>
                        <a:pt x="787585" y="120445"/>
                        <a:pt x="716824" y="178192"/>
                        <a:pt x="648504" y="239193"/>
                      </a:cubicBezTo>
                      <a:cubicBezTo>
                        <a:pt x="364647" y="492955"/>
                        <a:pt x="187339" y="838626"/>
                        <a:pt x="89738" y="1201377"/>
                      </a:cubicBezTo>
                      <a:cubicBezTo>
                        <a:pt x="-21690" y="1615368"/>
                        <a:pt x="-8677" y="2048879"/>
                        <a:pt x="19790" y="2472631"/>
                      </a:cubicBezTo>
                      <a:cubicBezTo>
                        <a:pt x="24670" y="2541765"/>
                        <a:pt x="27110" y="2610899"/>
                        <a:pt x="36057" y="2679220"/>
                      </a:cubicBezTo>
                      <a:cubicBezTo>
                        <a:pt x="45004" y="2748354"/>
                        <a:pt x="66964" y="2806914"/>
                        <a:pt x="88111" y="2871982"/>
                      </a:cubicBezTo>
                      <a:cubicBezTo>
                        <a:pt x="175952" y="3054984"/>
                        <a:pt x="402874" y="3047664"/>
                        <a:pt x="576930" y="3066370"/>
                      </a:cubicBezTo>
                      <a:cubicBezTo>
                        <a:pt x="797345" y="3089957"/>
                        <a:pt x="1018575" y="3102157"/>
                        <a:pt x="1239804" y="3102971"/>
                      </a:cubicBezTo>
                      <a:cubicBezTo>
                        <a:pt x="1402472" y="3103784"/>
                        <a:pt x="1565141" y="3098904"/>
                        <a:pt x="1727809" y="3087517"/>
                      </a:cubicBezTo>
                      <a:cubicBezTo>
                        <a:pt x="1885597" y="3076944"/>
                        <a:pt x="2053146" y="3072877"/>
                        <a:pt x="2204428" y="3023263"/>
                      </a:cubicBezTo>
                      <a:cubicBezTo>
                        <a:pt x="2310162" y="2988290"/>
                        <a:pt x="2352456" y="2907769"/>
                        <a:pt x="2367909" y="2809354"/>
                      </a:cubicBezTo>
                      <a:cubicBezTo>
                        <a:pt x="2374416" y="2763807"/>
                        <a:pt x="2376856" y="2716633"/>
                        <a:pt x="2376043" y="2668646"/>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BC5657E9-B272-78DD-2FBE-D2ADB726E578}"/>
                    </a:ext>
                  </a:extLst>
                </p:cNvPr>
                <p:cNvSpPr/>
                <p:nvPr/>
              </p:nvSpPr>
              <p:spPr>
                <a:xfrm>
                  <a:off x="5741107" y="3882576"/>
                  <a:ext cx="1125534" cy="1212507"/>
                </a:xfrm>
                <a:custGeom>
                  <a:avLst/>
                  <a:gdLst>
                    <a:gd name="connsiteX0" fmla="*/ 4400 w 1789352"/>
                    <a:gd name="connsiteY0" fmla="*/ 287110 h 1927621"/>
                    <a:gd name="connsiteX1" fmla="*/ 142668 w 1789352"/>
                    <a:gd name="connsiteY1" fmla="*/ 14640 h 1927621"/>
                    <a:gd name="connsiteX2" fmla="*/ 146735 w 1789352"/>
                    <a:gd name="connsiteY2" fmla="*/ 0 h 1927621"/>
                    <a:gd name="connsiteX3" fmla="*/ 842142 w 1789352"/>
                    <a:gd name="connsiteY3" fmla="*/ 91908 h 1927621"/>
                    <a:gd name="connsiteX4" fmla="*/ 1699405 w 1789352"/>
                    <a:gd name="connsiteY4" fmla="*/ 93534 h 1927621"/>
                    <a:gd name="connsiteX5" fmla="*/ 1750645 w 1789352"/>
                    <a:gd name="connsiteY5" fmla="*/ 208216 h 1927621"/>
                    <a:gd name="connsiteX6" fmla="*/ 1767726 w 1789352"/>
                    <a:gd name="connsiteY6" fmla="*/ 662061 h 1927621"/>
                    <a:gd name="connsiteX7" fmla="*/ 1616444 w 1789352"/>
                    <a:gd name="connsiteY7" fmla="*/ 1137052 h 1927621"/>
                    <a:gd name="connsiteX8" fmla="*/ 986104 w 1789352"/>
                    <a:gd name="connsiteY8" fmla="*/ 1906475 h 1927621"/>
                    <a:gd name="connsiteX9" fmla="*/ 619286 w 1789352"/>
                    <a:gd name="connsiteY9" fmla="*/ 1772273 h 1927621"/>
                    <a:gd name="connsiteX10" fmla="*/ 325670 w 1789352"/>
                    <a:gd name="connsiteY10" fmla="*/ 1348521 h 1927621"/>
                    <a:gd name="connsiteX11" fmla="*/ 90614 w 1789352"/>
                    <a:gd name="connsiteY11" fmla="*/ 887356 h 1927621"/>
                    <a:gd name="connsiteX12" fmla="*/ 17413 w 1789352"/>
                    <a:gd name="connsiteY12" fmla="*/ 565273 h 1927621"/>
                    <a:gd name="connsiteX13" fmla="*/ 4400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2" h="1927621">
                      <a:moveTo>
                        <a:pt x="4400" y="287110"/>
                      </a:moveTo>
                      <a:cubicBezTo>
                        <a:pt x="17413" y="183002"/>
                        <a:pt x="72720" y="91908"/>
                        <a:pt x="142668" y="14640"/>
                      </a:cubicBezTo>
                      <a:cubicBezTo>
                        <a:pt x="145921" y="11387"/>
                        <a:pt x="145108" y="4880"/>
                        <a:pt x="146735" y="0"/>
                      </a:cubicBezTo>
                      <a:cubicBezTo>
                        <a:pt x="369590" y="82148"/>
                        <a:pt x="607899" y="88654"/>
                        <a:pt x="842142" y="91908"/>
                      </a:cubicBezTo>
                      <a:cubicBezTo>
                        <a:pt x="1127625" y="95974"/>
                        <a:pt x="1413108" y="94348"/>
                        <a:pt x="1699405" y="93534"/>
                      </a:cubicBezTo>
                      <a:cubicBezTo>
                        <a:pt x="1700219" y="93534"/>
                        <a:pt x="1747392" y="200082"/>
                        <a:pt x="1750645" y="208216"/>
                      </a:cubicBezTo>
                      <a:cubicBezTo>
                        <a:pt x="1811646" y="354617"/>
                        <a:pt x="1800260" y="510779"/>
                        <a:pt x="1767726" y="662061"/>
                      </a:cubicBezTo>
                      <a:cubicBezTo>
                        <a:pt x="1732752" y="825542"/>
                        <a:pt x="1682325" y="983331"/>
                        <a:pt x="1616444" y="1137052"/>
                      </a:cubicBezTo>
                      <a:cubicBezTo>
                        <a:pt x="1483869" y="1446123"/>
                        <a:pt x="1300867" y="1754379"/>
                        <a:pt x="986104" y="1906475"/>
                      </a:cubicBezTo>
                      <a:cubicBezTo>
                        <a:pt x="844582" y="1974795"/>
                        <a:pt x="710381" y="1875567"/>
                        <a:pt x="619286" y="1772273"/>
                      </a:cubicBezTo>
                      <a:cubicBezTo>
                        <a:pt x="505419" y="1644578"/>
                        <a:pt x="417578" y="1492483"/>
                        <a:pt x="325670" y="1348521"/>
                      </a:cubicBezTo>
                      <a:cubicBezTo>
                        <a:pt x="232136" y="1202933"/>
                        <a:pt x="147548" y="1050838"/>
                        <a:pt x="90614" y="887356"/>
                      </a:cubicBezTo>
                      <a:cubicBezTo>
                        <a:pt x="54014" y="783249"/>
                        <a:pt x="30426" y="674261"/>
                        <a:pt x="17413" y="565273"/>
                      </a:cubicBezTo>
                      <a:cubicBezTo>
                        <a:pt x="6026" y="477432"/>
                        <a:pt x="-6987" y="377391"/>
                        <a:pt x="4400" y="287110"/>
                      </a:cubicBezTo>
                      <a:close/>
                    </a:path>
                  </a:pathLst>
                </a:custGeom>
                <a:grpFill/>
                <a:ln w="19050" cap="flat">
                  <a:solidFill>
                    <a:schemeClr val="bg1">
                      <a:lumMod val="75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6E1EA818-C42C-D301-252B-06EC2691A68F}"/>
                    </a:ext>
                  </a:extLst>
                </p:cNvPr>
                <p:cNvSpPr/>
                <p:nvPr/>
              </p:nvSpPr>
              <p:spPr>
                <a:xfrm>
                  <a:off x="5751725" y="2044380"/>
                  <a:ext cx="1493891" cy="1949221"/>
                </a:xfrm>
                <a:custGeom>
                  <a:avLst/>
                  <a:gdLst>
                    <a:gd name="connsiteX0" fmla="*/ 3135 w 2374959"/>
                    <a:gd name="connsiteY0" fmla="*/ 2668646 h 3098834"/>
                    <a:gd name="connsiteX1" fmla="*/ 4762 w 2374959"/>
                    <a:gd name="connsiteY1" fmla="*/ 2056199 h 3098834"/>
                    <a:gd name="connsiteX2" fmla="*/ 83656 w 2374959"/>
                    <a:gd name="connsiteY2" fmla="*/ 1418539 h 3098834"/>
                    <a:gd name="connsiteX3" fmla="*/ 250391 w 2374959"/>
                    <a:gd name="connsiteY3" fmla="*/ 853266 h 3098834"/>
                    <a:gd name="connsiteX4" fmla="*/ 498461 w 2374959"/>
                    <a:gd name="connsiteY4" fmla="*/ 390474 h 3098834"/>
                    <a:gd name="connsiteX5" fmla="*/ 893745 w 2374959"/>
                    <a:gd name="connsiteY5" fmla="*/ 68391 h 3098834"/>
                    <a:gd name="connsiteX6" fmla="*/ 1203629 w 2374959"/>
                    <a:gd name="connsiteY6" fmla="*/ 70 h 3098834"/>
                    <a:gd name="connsiteX7" fmla="*/ 1508632 w 2374959"/>
                    <a:gd name="connsiteY7" fmla="*/ 80591 h 3098834"/>
                    <a:gd name="connsiteX8" fmla="*/ 1730674 w 2374959"/>
                    <a:gd name="connsiteY8" fmla="*/ 239193 h 3098834"/>
                    <a:gd name="connsiteX9" fmla="*/ 2289441 w 2374959"/>
                    <a:gd name="connsiteY9" fmla="*/ 1201377 h 3098834"/>
                    <a:gd name="connsiteX10" fmla="*/ 2359388 w 2374959"/>
                    <a:gd name="connsiteY10" fmla="*/ 2472631 h 3098834"/>
                    <a:gd name="connsiteX11" fmla="*/ 2343121 w 2374959"/>
                    <a:gd name="connsiteY11" fmla="*/ 2679220 h 3098834"/>
                    <a:gd name="connsiteX12" fmla="*/ 2291067 w 2374959"/>
                    <a:gd name="connsiteY12" fmla="*/ 2871982 h 3098834"/>
                    <a:gd name="connsiteX13" fmla="*/ 1802248 w 2374959"/>
                    <a:gd name="connsiteY13" fmla="*/ 3066370 h 3098834"/>
                    <a:gd name="connsiteX14" fmla="*/ 1139374 w 2374959"/>
                    <a:gd name="connsiteY14" fmla="*/ 3102971 h 3098834"/>
                    <a:gd name="connsiteX15" fmla="*/ 651369 w 2374959"/>
                    <a:gd name="connsiteY15" fmla="*/ 3087517 h 3098834"/>
                    <a:gd name="connsiteX16" fmla="*/ 174751 w 2374959"/>
                    <a:gd name="connsiteY16" fmla="*/ 3023263 h 3098834"/>
                    <a:gd name="connsiteX17" fmla="*/ 11269 w 2374959"/>
                    <a:gd name="connsiteY17" fmla="*/ 2809354 h 3098834"/>
                    <a:gd name="connsiteX18" fmla="*/ 3135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3135" y="2668646"/>
                      </a:moveTo>
                      <a:cubicBezTo>
                        <a:pt x="4762" y="2465311"/>
                        <a:pt x="-5811" y="2260348"/>
                        <a:pt x="4762" y="2056199"/>
                      </a:cubicBezTo>
                      <a:cubicBezTo>
                        <a:pt x="15335" y="1842290"/>
                        <a:pt x="42176" y="1628381"/>
                        <a:pt x="83656" y="1418539"/>
                      </a:cubicBezTo>
                      <a:cubicBezTo>
                        <a:pt x="121883" y="1223337"/>
                        <a:pt x="171497" y="1035455"/>
                        <a:pt x="250391" y="853266"/>
                      </a:cubicBezTo>
                      <a:cubicBezTo>
                        <a:pt x="319526" y="692224"/>
                        <a:pt x="395979" y="534436"/>
                        <a:pt x="498461" y="390474"/>
                      </a:cubicBezTo>
                      <a:cubicBezTo>
                        <a:pt x="600942" y="245699"/>
                        <a:pt x="731890" y="138338"/>
                        <a:pt x="893745" y="68391"/>
                      </a:cubicBezTo>
                      <a:cubicBezTo>
                        <a:pt x="992973" y="25284"/>
                        <a:pt x="1095454" y="-1557"/>
                        <a:pt x="1203629" y="70"/>
                      </a:cubicBezTo>
                      <a:cubicBezTo>
                        <a:pt x="1310989" y="2510"/>
                        <a:pt x="1412657" y="34230"/>
                        <a:pt x="1508632" y="80591"/>
                      </a:cubicBezTo>
                      <a:cubicBezTo>
                        <a:pt x="1591593" y="120445"/>
                        <a:pt x="1662353" y="178192"/>
                        <a:pt x="1730674" y="239193"/>
                      </a:cubicBezTo>
                      <a:cubicBezTo>
                        <a:pt x="2014530" y="492955"/>
                        <a:pt x="2191840" y="838626"/>
                        <a:pt x="2289441" y="1201377"/>
                      </a:cubicBezTo>
                      <a:cubicBezTo>
                        <a:pt x="2400868" y="1615368"/>
                        <a:pt x="2387855" y="2048879"/>
                        <a:pt x="2359388" y="2472631"/>
                      </a:cubicBezTo>
                      <a:cubicBezTo>
                        <a:pt x="2354508" y="2541765"/>
                        <a:pt x="2352068" y="2610899"/>
                        <a:pt x="2343121" y="2679220"/>
                      </a:cubicBezTo>
                      <a:cubicBezTo>
                        <a:pt x="2334174" y="2748354"/>
                        <a:pt x="2312214" y="2806914"/>
                        <a:pt x="2291067" y="2871982"/>
                      </a:cubicBezTo>
                      <a:cubicBezTo>
                        <a:pt x="2203227" y="3054984"/>
                        <a:pt x="1976304" y="3047664"/>
                        <a:pt x="1802248" y="3066370"/>
                      </a:cubicBezTo>
                      <a:cubicBezTo>
                        <a:pt x="1581833" y="3089957"/>
                        <a:pt x="1360604" y="3102157"/>
                        <a:pt x="1139374" y="3102971"/>
                      </a:cubicBezTo>
                      <a:cubicBezTo>
                        <a:pt x="976706" y="3103784"/>
                        <a:pt x="814038" y="3098904"/>
                        <a:pt x="651369" y="3087517"/>
                      </a:cubicBezTo>
                      <a:cubicBezTo>
                        <a:pt x="493580" y="3076944"/>
                        <a:pt x="326032" y="3072877"/>
                        <a:pt x="174751" y="3023263"/>
                      </a:cubicBezTo>
                      <a:cubicBezTo>
                        <a:pt x="69016" y="2988290"/>
                        <a:pt x="26722" y="2907769"/>
                        <a:pt x="11269" y="2809354"/>
                      </a:cubicBezTo>
                      <a:cubicBezTo>
                        <a:pt x="4762" y="2763807"/>
                        <a:pt x="2322" y="2716633"/>
                        <a:pt x="3135" y="2668646"/>
                      </a:cubicBezTo>
                      <a:close/>
                    </a:path>
                  </a:pathLst>
                </a:custGeom>
                <a:grpFill/>
                <a:ln w="19050" cap="flat">
                  <a:solidFill>
                    <a:schemeClr val="bg1">
                      <a:lumMod val="75000"/>
                    </a:schemeClr>
                  </a:solid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xmlns="" id="{DD602784-7C20-2BFA-C1F9-5B84164188C6}"/>
                </a:ext>
              </a:extLst>
            </p:cNvPr>
            <p:cNvGrpSpPr/>
            <p:nvPr/>
          </p:nvGrpSpPr>
          <p:grpSpPr>
            <a:xfrm>
              <a:off x="7553325" y="4022196"/>
              <a:ext cx="4189500" cy="2561532"/>
              <a:chOff x="6110127" y="3035457"/>
              <a:chExt cx="5270303" cy="3222356"/>
            </a:xfrm>
          </p:grpSpPr>
          <p:sp>
            <p:nvSpPr>
              <p:cNvPr id="14" name="Freeform: Shape 13">
                <a:extLst>
                  <a:ext uri="{FF2B5EF4-FFF2-40B4-BE49-F238E27FC236}">
                    <a16:creationId xmlns:a16="http://schemas.microsoft.com/office/drawing/2014/main" xmlns="" id="{A6715A9F-29E2-6822-D38F-AD6B177998A7}"/>
                  </a:ext>
                </a:extLst>
              </p:cNvPr>
              <p:cNvSpPr/>
              <p:nvPr/>
            </p:nvSpPr>
            <p:spPr>
              <a:xfrm>
                <a:off x="6200064" y="3844841"/>
                <a:ext cx="3521510" cy="587898"/>
              </a:xfrm>
              <a:custGeom>
                <a:avLst/>
                <a:gdLst>
                  <a:gd name="connsiteX0" fmla="*/ 1834663 w 1870887"/>
                  <a:gd name="connsiteY0" fmla="*/ 191518 h 312335"/>
                  <a:gd name="connsiteX1" fmla="*/ 1529824 w 1870887"/>
                  <a:gd name="connsiteY1" fmla="*/ 64398 h 312335"/>
                  <a:gd name="connsiteX2" fmla="*/ 1359601 w 1870887"/>
                  <a:gd name="connsiteY2" fmla="*/ 44096 h 312335"/>
                  <a:gd name="connsiteX3" fmla="*/ 1212492 w 1870887"/>
                  <a:gd name="connsiteY3" fmla="*/ 24731 h 312335"/>
                  <a:gd name="connsiteX4" fmla="*/ 174602 w 1870887"/>
                  <a:gd name="connsiteY4" fmla="*/ 165282 h 312335"/>
                  <a:gd name="connsiteX5" fmla="*/ 7503 w 1870887"/>
                  <a:gd name="connsiteY5" fmla="*/ 264293 h 312335"/>
                  <a:gd name="connsiteX6" fmla="*/ 175851 w 1870887"/>
                  <a:gd name="connsiteY6" fmla="*/ 299899 h 312335"/>
                  <a:gd name="connsiteX7" fmla="*/ 1021030 w 1870887"/>
                  <a:gd name="connsiteY7" fmla="*/ 181211 h 312335"/>
                  <a:gd name="connsiteX8" fmla="*/ 1159395 w 1870887"/>
                  <a:gd name="connsiteY8" fmla="*/ 197453 h 312335"/>
                  <a:gd name="connsiteX9" fmla="*/ 1834975 w 1870887"/>
                  <a:gd name="connsiteY9" fmla="*/ 313641 h 312335"/>
                  <a:gd name="connsiteX10" fmla="*/ 1834663 w 1870887"/>
                  <a:gd name="connsiteY10" fmla="*/ 191518 h 31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0887" h="312335">
                    <a:moveTo>
                      <a:pt x="1834663" y="191518"/>
                    </a:moveTo>
                    <a:cubicBezTo>
                      <a:pt x="1745023" y="125616"/>
                      <a:pt x="1638204" y="86262"/>
                      <a:pt x="1529824" y="64398"/>
                    </a:cubicBezTo>
                    <a:cubicBezTo>
                      <a:pt x="1473604" y="53154"/>
                      <a:pt x="1416759" y="46595"/>
                      <a:pt x="1359601" y="44096"/>
                    </a:cubicBezTo>
                    <a:cubicBezTo>
                      <a:pt x="1305567" y="41598"/>
                      <a:pt x="1264339" y="36600"/>
                      <a:pt x="1212492" y="24731"/>
                    </a:cubicBezTo>
                    <a:cubicBezTo>
                      <a:pt x="865175" y="-53977"/>
                      <a:pt x="506302" y="72206"/>
                      <a:pt x="174602" y="165282"/>
                    </a:cubicBezTo>
                    <a:cubicBezTo>
                      <a:pt x="113697" y="182461"/>
                      <a:pt x="45295" y="211820"/>
                      <a:pt x="7503" y="264293"/>
                    </a:cubicBezTo>
                    <a:cubicBezTo>
                      <a:pt x="-39660" y="329883"/>
                      <a:pt x="149927" y="303334"/>
                      <a:pt x="175851" y="299899"/>
                    </a:cubicBezTo>
                    <a:cubicBezTo>
                      <a:pt x="175851" y="299899"/>
                      <a:pt x="1021030" y="181211"/>
                      <a:pt x="1021030" y="181211"/>
                    </a:cubicBezTo>
                    <a:cubicBezTo>
                      <a:pt x="1067256" y="171841"/>
                      <a:pt x="1114731" y="188083"/>
                      <a:pt x="1159395" y="197453"/>
                    </a:cubicBezTo>
                    <a:cubicBezTo>
                      <a:pt x="1274334" y="221503"/>
                      <a:pt x="1726595" y="295526"/>
                      <a:pt x="1834975" y="313641"/>
                    </a:cubicBezTo>
                    <a:cubicBezTo>
                      <a:pt x="1899004" y="303959"/>
                      <a:pt x="1868395" y="216505"/>
                      <a:pt x="1834663" y="191518"/>
                    </a:cubicBezTo>
                    <a:close/>
                  </a:path>
                </a:pathLst>
              </a:custGeom>
              <a:solidFill>
                <a:schemeClr val="accent3"/>
              </a:solidFill>
              <a:ln w="312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A4688AE-4EE9-3C62-256C-A024AF644F5F}"/>
                  </a:ext>
                </a:extLst>
              </p:cNvPr>
              <p:cNvSpPr/>
              <p:nvPr/>
            </p:nvSpPr>
            <p:spPr>
              <a:xfrm>
                <a:off x="8327969" y="3598685"/>
                <a:ext cx="975910" cy="252796"/>
              </a:xfrm>
              <a:custGeom>
                <a:avLst/>
                <a:gdLst>
                  <a:gd name="connsiteX0" fmla="*/ 407755 w 518476"/>
                  <a:gd name="connsiteY0" fmla="*/ 9648 h 134304"/>
                  <a:gd name="connsiteX1" fmla="*/ 506766 w 518476"/>
                  <a:gd name="connsiteY1" fmla="*/ 43380 h 134304"/>
                  <a:gd name="connsiteX2" fmla="*/ 513637 w 518476"/>
                  <a:gd name="connsiteY2" fmla="*/ 73052 h 134304"/>
                  <a:gd name="connsiteX3" fmla="*/ 448984 w 518476"/>
                  <a:gd name="connsiteY3" fmla="*/ 76488 h 134304"/>
                  <a:gd name="connsiteX4" fmla="*/ 358094 w 518476"/>
                  <a:gd name="connsiteY4" fmla="*/ 54937 h 134304"/>
                  <a:gd name="connsiteX5" fmla="*/ 207861 w 518476"/>
                  <a:gd name="connsiteY5" fmla="*/ 49939 h 134304"/>
                  <a:gd name="connsiteX6" fmla="*/ 96982 w 518476"/>
                  <a:gd name="connsiteY6" fmla="*/ 109595 h 134304"/>
                  <a:gd name="connsiteX7" fmla="*/ 79491 w 518476"/>
                  <a:gd name="connsiteY7" fmla="*/ 131147 h 134304"/>
                  <a:gd name="connsiteX8" fmla="*/ 2969 w 518476"/>
                  <a:gd name="connsiteY8" fmla="*/ 131147 h 134304"/>
                  <a:gd name="connsiteX9" fmla="*/ 22334 w 518476"/>
                  <a:gd name="connsiteY9" fmla="*/ 83047 h 134304"/>
                  <a:gd name="connsiteX10" fmla="*/ 72307 w 518476"/>
                  <a:gd name="connsiteY10" fmla="*/ 24328 h 134304"/>
                  <a:gd name="connsiteX11" fmla="*/ 135087 w 518476"/>
                  <a:gd name="connsiteY11" fmla="*/ 2777 h 134304"/>
                  <a:gd name="connsiteX12" fmla="*/ 407755 w 518476"/>
                  <a:gd name="connsiteY12" fmla="*/ 9648 h 13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76" h="134304">
                    <a:moveTo>
                      <a:pt x="407755" y="9648"/>
                    </a:moveTo>
                    <a:cubicBezTo>
                      <a:pt x="439926" y="18706"/>
                      <a:pt x="477094" y="27764"/>
                      <a:pt x="506766" y="43380"/>
                    </a:cubicBezTo>
                    <a:cubicBezTo>
                      <a:pt x="521445" y="51189"/>
                      <a:pt x="523007" y="58685"/>
                      <a:pt x="513637" y="73052"/>
                    </a:cubicBezTo>
                    <a:cubicBezTo>
                      <a:pt x="498020" y="87732"/>
                      <a:pt x="474595" y="83984"/>
                      <a:pt x="448984" y="76488"/>
                    </a:cubicBezTo>
                    <a:cubicBezTo>
                      <a:pt x="418062" y="67118"/>
                      <a:pt x="394013" y="59310"/>
                      <a:pt x="358094" y="54937"/>
                    </a:cubicBezTo>
                    <a:cubicBezTo>
                      <a:pt x="313430" y="49627"/>
                      <a:pt x="252837" y="50252"/>
                      <a:pt x="207861" y="49939"/>
                    </a:cubicBezTo>
                    <a:cubicBezTo>
                      <a:pt x="151328" y="49627"/>
                      <a:pt x="123218" y="69304"/>
                      <a:pt x="96982" y="109595"/>
                    </a:cubicBezTo>
                    <a:cubicBezTo>
                      <a:pt x="91985" y="117404"/>
                      <a:pt x="87924" y="126149"/>
                      <a:pt x="79491" y="131147"/>
                    </a:cubicBezTo>
                    <a:cubicBezTo>
                      <a:pt x="66685" y="137081"/>
                      <a:pt x="7029" y="136456"/>
                      <a:pt x="2969" y="131147"/>
                    </a:cubicBezTo>
                    <a:cubicBezTo>
                      <a:pt x="-7963" y="117091"/>
                      <a:pt x="14213" y="93354"/>
                      <a:pt x="22334" y="83047"/>
                    </a:cubicBezTo>
                    <a:cubicBezTo>
                      <a:pt x="37951" y="63057"/>
                      <a:pt x="53567" y="41506"/>
                      <a:pt x="72307" y="24328"/>
                    </a:cubicBezTo>
                    <a:cubicBezTo>
                      <a:pt x="91048" y="6837"/>
                      <a:pt x="111349" y="4026"/>
                      <a:pt x="135087" y="2777"/>
                    </a:cubicBezTo>
                    <a:cubicBezTo>
                      <a:pt x="144457" y="1840"/>
                      <a:pt x="351847" y="-5969"/>
                      <a:pt x="407755" y="9648"/>
                    </a:cubicBezTo>
                    <a:close/>
                  </a:path>
                </a:pathLst>
              </a:custGeom>
              <a:solidFill>
                <a:schemeClr val="accent1">
                  <a:lumMod val="75000"/>
                </a:schemeClr>
              </a:solidFill>
              <a:ln w="312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833B3015-7199-D16A-6039-9BC3CE6D1AB4}"/>
                  </a:ext>
                </a:extLst>
              </p:cNvPr>
              <p:cNvSpPr/>
              <p:nvPr/>
            </p:nvSpPr>
            <p:spPr>
              <a:xfrm>
                <a:off x="9411744" y="4792503"/>
                <a:ext cx="76429" cy="76429"/>
              </a:xfrm>
              <a:custGeom>
                <a:avLst/>
                <a:gdLst>
                  <a:gd name="connsiteX0" fmla="*/ 40926 w 40603"/>
                  <a:gd name="connsiteY0" fmla="*/ 16939 h 40603"/>
                  <a:gd name="connsiteX1" fmla="*/ 19687 w 40603"/>
                  <a:gd name="connsiteY1" fmla="*/ 40677 h 40603"/>
                  <a:gd name="connsiteX2" fmla="*/ 10 w 40603"/>
                  <a:gd name="connsiteY2" fmla="*/ 19750 h 40603"/>
                  <a:gd name="connsiteX3" fmla="*/ 22810 w 40603"/>
                  <a:gd name="connsiteY3" fmla="*/ 73 h 40603"/>
                  <a:gd name="connsiteX4" fmla="*/ 40926 w 40603"/>
                  <a:gd name="connsiteY4" fmla="*/ 16939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926" y="16939"/>
                    </a:moveTo>
                    <a:cubicBezTo>
                      <a:pt x="40613" y="33806"/>
                      <a:pt x="32805" y="40989"/>
                      <a:pt x="19687" y="40677"/>
                    </a:cubicBezTo>
                    <a:cubicBezTo>
                      <a:pt x="6881" y="40364"/>
                      <a:pt x="-302" y="32869"/>
                      <a:pt x="10" y="19750"/>
                    </a:cubicBezTo>
                    <a:cubicBezTo>
                      <a:pt x="322" y="7257"/>
                      <a:pt x="9692" y="-864"/>
                      <a:pt x="22810" y="73"/>
                    </a:cubicBezTo>
                    <a:cubicBezTo>
                      <a:pt x="35616" y="1010"/>
                      <a:pt x="40926" y="9131"/>
                      <a:pt x="40926" y="16939"/>
                    </a:cubicBezTo>
                    <a:close/>
                  </a:path>
                </a:pathLst>
              </a:custGeom>
              <a:solidFill>
                <a:srgbClr val="0096B9"/>
              </a:solidFill>
              <a:ln w="312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AB68692E-44C3-C697-452B-1223CD372495}"/>
                  </a:ext>
                </a:extLst>
              </p:cNvPr>
              <p:cNvSpPr/>
              <p:nvPr/>
            </p:nvSpPr>
            <p:spPr>
              <a:xfrm>
                <a:off x="9653377" y="5034814"/>
                <a:ext cx="70547" cy="76429"/>
              </a:xfrm>
              <a:custGeom>
                <a:avLst/>
                <a:gdLst>
                  <a:gd name="connsiteX0" fmla="*/ 18747 w 37480"/>
                  <a:gd name="connsiteY0" fmla="*/ 42813 h 40603"/>
                  <a:gd name="connsiteX1" fmla="*/ 7 w 37480"/>
                  <a:gd name="connsiteY1" fmla="*/ 22199 h 40603"/>
                  <a:gd name="connsiteX2" fmla="*/ 19372 w 37480"/>
                  <a:gd name="connsiteY2" fmla="*/ 23 h 40603"/>
                  <a:gd name="connsiteX3" fmla="*/ 40298 w 37480"/>
                  <a:gd name="connsiteY3" fmla="*/ 22199 h 40603"/>
                  <a:gd name="connsiteX4" fmla="*/ 18747 w 37480"/>
                  <a:gd name="connsiteY4" fmla="*/ 42813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0" h="40603">
                    <a:moveTo>
                      <a:pt x="18747" y="42813"/>
                    </a:moveTo>
                    <a:cubicBezTo>
                      <a:pt x="7503" y="41564"/>
                      <a:pt x="319" y="35004"/>
                      <a:pt x="7" y="22199"/>
                    </a:cubicBezTo>
                    <a:cubicBezTo>
                      <a:pt x="-305" y="11892"/>
                      <a:pt x="9689" y="335"/>
                      <a:pt x="19372" y="23"/>
                    </a:cubicBezTo>
                    <a:cubicBezTo>
                      <a:pt x="29367" y="-602"/>
                      <a:pt x="40923" y="11579"/>
                      <a:pt x="40298" y="22199"/>
                    </a:cubicBezTo>
                    <a:cubicBezTo>
                      <a:pt x="39986" y="34380"/>
                      <a:pt x="31865" y="42813"/>
                      <a:pt x="18747" y="42813"/>
                    </a:cubicBezTo>
                    <a:close/>
                  </a:path>
                </a:pathLst>
              </a:custGeom>
              <a:solidFill>
                <a:srgbClr val="0096B9"/>
              </a:solidFill>
              <a:ln w="312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6D33EF17-37E0-48D7-BD41-F7F6C325F704}"/>
                  </a:ext>
                </a:extLst>
              </p:cNvPr>
              <p:cNvSpPr/>
              <p:nvPr/>
            </p:nvSpPr>
            <p:spPr>
              <a:xfrm>
                <a:off x="8288877" y="4281154"/>
                <a:ext cx="76429" cy="76429"/>
              </a:xfrm>
              <a:custGeom>
                <a:avLst/>
                <a:gdLst>
                  <a:gd name="connsiteX0" fmla="*/ 40604 w 40603"/>
                  <a:gd name="connsiteY0" fmla="*/ 20310 h 40603"/>
                  <a:gd name="connsiteX1" fmla="*/ 20302 w 40603"/>
                  <a:gd name="connsiteY1" fmla="*/ 40611 h 40603"/>
                  <a:gd name="connsiteX2" fmla="*/ 0 w 40603"/>
                  <a:gd name="connsiteY2" fmla="*/ 20934 h 40603"/>
                  <a:gd name="connsiteX3" fmla="*/ 19989 w 40603"/>
                  <a:gd name="connsiteY3" fmla="*/ 8 h 40603"/>
                  <a:gd name="connsiteX4" fmla="*/ 40604 w 40603"/>
                  <a:gd name="connsiteY4" fmla="*/ 20310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604" y="20310"/>
                    </a:moveTo>
                    <a:cubicBezTo>
                      <a:pt x="40604" y="32178"/>
                      <a:pt x="32170" y="40611"/>
                      <a:pt x="20302" y="40611"/>
                    </a:cubicBezTo>
                    <a:cubicBezTo>
                      <a:pt x="6871" y="40611"/>
                      <a:pt x="312" y="34365"/>
                      <a:pt x="0" y="20934"/>
                    </a:cubicBezTo>
                    <a:cubicBezTo>
                      <a:pt x="0" y="8753"/>
                      <a:pt x="7808" y="320"/>
                      <a:pt x="19989" y="8"/>
                    </a:cubicBezTo>
                    <a:cubicBezTo>
                      <a:pt x="31546" y="-305"/>
                      <a:pt x="40604" y="8753"/>
                      <a:pt x="40604" y="20310"/>
                    </a:cubicBezTo>
                    <a:close/>
                  </a:path>
                </a:pathLst>
              </a:custGeom>
              <a:solidFill>
                <a:srgbClr val="0096B9"/>
              </a:solidFill>
              <a:ln w="312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99418743-A1CC-C4A1-86E6-B1E1F28BF249}"/>
                  </a:ext>
                </a:extLst>
              </p:cNvPr>
              <p:cNvSpPr/>
              <p:nvPr/>
            </p:nvSpPr>
            <p:spPr>
              <a:xfrm>
                <a:off x="9794507" y="3418528"/>
                <a:ext cx="1099370" cy="846574"/>
              </a:xfrm>
              <a:custGeom>
                <a:avLst/>
                <a:gdLst>
                  <a:gd name="connsiteX0" fmla="*/ 29036 w 584066"/>
                  <a:gd name="connsiteY0" fmla="*/ 438622 h 449762"/>
                  <a:gd name="connsiteX1" fmla="*/ 1238 w 584066"/>
                  <a:gd name="connsiteY1" fmla="*/ 324307 h 449762"/>
                  <a:gd name="connsiteX2" fmla="*/ 171773 w 584066"/>
                  <a:gd name="connsiteY2" fmla="*/ 95053 h 449762"/>
                  <a:gd name="connsiteX3" fmla="*/ 457247 w 584066"/>
                  <a:gd name="connsiteY3" fmla="*/ 1665 h 449762"/>
                  <a:gd name="connsiteX4" fmla="*/ 578121 w 584066"/>
                  <a:gd name="connsiteY4" fmla="*/ 49140 h 449762"/>
                  <a:gd name="connsiteX5" fmla="*/ 534082 w 584066"/>
                  <a:gd name="connsiteY5" fmla="*/ 103798 h 449762"/>
                  <a:gd name="connsiteX6" fmla="*/ 85256 w 584066"/>
                  <a:gd name="connsiteY6" fmla="*/ 433624 h 449762"/>
                  <a:gd name="connsiteX7" fmla="*/ 29036 w 584066"/>
                  <a:gd name="connsiteY7" fmla="*/ 438622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066" h="449762">
                    <a:moveTo>
                      <a:pt x="29036" y="438622"/>
                    </a:moveTo>
                    <a:cubicBezTo>
                      <a:pt x="6547" y="410824"/>
                      <a:pt x="-3760" y="350231"/>
                      <a:pt x="1238" y="324307"/>
                    </a:cubicBezTo>
                    <a:cubicBezTo>
                      <a:pt x="20290" y="230919"/>
                      <a:pt x="95251" y="147213"/>
                      <a:pt x="171773" y="95053"/>
                    </a:cubicBezTo>
                    <a:cubicBezTo>
                      <a:pt x="247670" y="43518"/>
                      <a:pt x="362922" y="-10204"/>
                      <a:pt x="457247" y="1665"/>
                    </a:cubicBezTo>
                    <a:cubicBezTo>
                      <a:pt x="490979" y="5725"/>
                      <a:pt x="549698" y="25402"/>
                      <a:pt x="578121" y="49140"/>
                    </a:cubicBezTo>
                    <a:cubicBezTo>
                      <a:pt x="600921" y="69442"/>
                      <a:pt x="557819" y="86620"/>
                      <a:pt x="534082" y="103798"/>
                    </a:cubicBezTo>
                    <a:cubicBezTo>
                      <a:pt x="417893" y="189066"/>
                      <a:pt x="225495" y="322121"/>
                      <a:pt x="85256" y="433624"/>
                    </a:cubicBezTo>
                    <a:cubicBezTo>
                      <a:pt x="57771" y="455488"/>
                      <a:pt x="43403" y="456112"/>
                      <a:pt x="29036" y="438622"/>
                    </a:cubicBezTo>
                    <a:close/>
                  </a:path>
                </a:pathLst>
              </a:custGeom>
              <a:solidFill>
                <a:schemeClr val="accent3"/>
              </a:solidFill>
              <a:ln w="312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BE8EE93C-1EC1-6766-E2F9-4F7D780067F2}"/>
                  </a:ext>
                </a:extLst>
              </p:cNvPr>
              <p:cNvSpPr/>
              <p:nvPr/>
            </p:nvSpPr>
            <p:spPr>
              <a:xfrm>
                <a:off x="10877933" y="3035457"/>
                <a:ext cx="417407" cy="435045"/>
              </a:xfrm>
              <a:custGeom>
                <a:avLst/>
                <a:gdLst>
                  <a:gd name="connsiteX0" fmla="*/ 215537 w 221757"/>
                  <a:gd name="connsiteY0" fmla="*/ 42767 h 231127"/>
                  <a:gd name="connsiteX1" fmla="*/ 42504 w 221757"/>
                  <a:gd name="connsiteY1" fmla="*/ 233292 h 231127"/>
                  <a:gd name="connsiteX2" fmla="*/ 24076 w 221757"/>
                  <a:gd name="connsiteY2" fmla="*/ 106484 h 231127"/>
                  <a:gd name="connsiteX3" fmla="*/ 204293 w 221757"/>
                  <a:gd name="connsiteY3" fmla="*/ 914 h 231127"/>
                  <a:gd name="connsiteX4" fmla="*/ 215537 w 221757"/>
                  <a:gd name="connsiteY4" fmla="*/ 42767 h 2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7" h="231127">
                    <a:moveTo>
                      <a:pt x="215537" y="42767"/>
                    </a:moveTo>
                    <a:cubicBezTo>
                      <a:pt x="192112" y="74625"/>
                      <a:pt x="100286" y="178321"/>
                      <a:pt x="42504" y="233292"/>
                    </a:cubicBezTo>
                    <a:cubicBezTo>
                      <a:pt x="-22774" y="220486"/>
                      <a:pt x="651" y="144276"/>
                      <a:pt x="24076" y="106484"/>
                    </a:cubicBezTo>
                    <a:cubicBezTo>
                      <a:pt x="65304" y="39644"/>
                      <a:pt x="124335" y="-7206"/>
                      <a:pt x="204293" y="914"/>
                    </a:cubicBezTo>
                    <a:cubicBezTo>
                      <a:pt x="228343" y="3413"/>
                      <a:pt x="226469" y="21528"/>
                      <a:pt x="215537" y="42767"/>
                    </a:cubicBezTo>
                    <a:close/>
                  </a:path>
                </a:pathLst>
              </a:custGeom>
              <a:solidFill>
                <a:schemeClr val="accent3"/>
              </a:solidFill>
              <a:ln w="312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EB37BEC5-1C8E-D8FC-4B95-3E422A2F3DC4}"/>
                  </a:ext>
                </a:extLst>
              </p:cNvPr>
              <p:cNvSpPr/>
              <p:nvPr/>
            </p:nvSpPr>
            <p:spPr>
              <a:xfrm>
                <a:off x="8223416" y="3148289"/>
                <a:ext cx="3157014" cy="2663180"/>
              </a:xfrm>
              <a:custGeom>
                <a:avLst/>
                <a:gdLst>
                  <a:gd name="connsiteX0" fmla="*/ 1656422 w 1677239"/>
                  <a:gd name="connsiteY0" fmla="*/ 0 h 1414877"/>
                  <a:gd name="connsiteX1" fmla="*/ 1648926 w 1677239"/>
                  <a:gd name="connsiteY1" fmla="*/ 937 h 1414877"/>
                  <a:gd name="connsiteX2" fmla="*/ 1578338 w 1677239"/>
                  <a:gd name="connsiteY2" fmla="*/ 71212 h 1414877"/>
                  <a:gd name="connsiteX3" fmla="*/ 1485574 w 1677239"/>
                  <a:gd name="connsiteY3" fmla="*/ 173346 h 1414877"/>
                  <a:gd name="connsiteX4" fmla="*/ 1222276 w 1677239"/>
                  <a:gd name="connsiteY4" fmla="*/ 370429 h 1414877"/>
                  <a:gd name="connsiteX5" fmla="*/ 1019570 w 1677239"/>
                  <a:gd name="connsiteY5" fmla="*/ 521287 h 1414877"/>
                  <a:gd name="connsiteX6" fmla="*/ 882143 w 1677239"/>
                  <a:gd name="connsiteY6" fmla="*/ 632479 h 1414877"/>
                  <a:gd name="connsiteX7" fmla="*/ 802810 w 1677239"/>
                  <a:gd name="connsiteY7" fmla="*/ 681515 h 1414877"/>
                  <a:gd name="connsiteX8" fmla="*/ 714106 w 1677239"/>
                  <a:gd name="connsiteY8" fmla="*/ 689948 h 1414877"/>
                  <a:gd name="connsiteX9" fmla="*/ 335556 w 1677239"/>
                  <a:gd name="connsiteY9" fmla="*/ 620922 h 1414877"/>
                  <a:gd name="connsiteX10" fmla="*/ 145969 w 1677239"/>
                  <a:gd name="connsiteY10" fmla="*/ 588439 h 1414877"/>
                  <a:gd name="connsiteX11" fmla="*/ 237483 w 1677239"/>
                  <a:gd name="connsiteY11" fmla="*/ 446952 h 1414877"/>
                  <a:gd name="connsiteX12" fmla="*/ 325874 w 1677239"/>
                  <a:gd name="connsiteY12" fmla="*/ 440705 h 1414877"/>
                  <a:gd name="connsiteX13" fmla="*/ 415514 w 1677239"/>
                  <a:gd name="connsiteY13" fmla="*/ 446014 h 1414877"/>
                  <a:gd name="connsiteX14" fmla="*/ 689432 w 1677239"/>
                  <a:gd name="connsiteY14" fmla="*/ 476623 h 1414877"/>
                  <a:gd name="connsiteX15" fmla="*/ 747214 w 1677239"/>
                  <a:gd name="connsiteY15" fmla="*/ 457259 h 1414877"/>
                  <a:gd name="connsiteX16" fmla="*/ 756584 w 1677239"/>
                  <a:gd name="connsiteY16" fmla="*/ 411033 h 1414877"/>
                  <a:gd name="connsiteX17" fmla="*/ 651327 w 1677239"/>
                  <a:gd name="connsiteY17" fmla="*/ 394479 h 1414877"/>
                  <a:gd name="connsiteX18" fmla="*/ 314942 w 1677239"/>
                  <a:gd name="connsiteY18" fmla="*/ 363870 h 1414877"/>
                  <a:gd name="connsiteX19" fmla="*/ 157838 w 1677239"/>
                  <a:gd name="connsiteY19" fmla="*/ 382923 h 1414877"/>
                  <a:gd name="connsiteX20" fmla="*/ 65699 w 1677239"/>
                  <a:gd name="connsiteY20" fmla="*/ 467253 h 1414877"/>
                  <a:gd name="connsiteX21" fmla="*/ 733 w 1677239"/>
                  <a:gd name="connsiteY21" fmla="*/ 580631 h 1414877"/>
                  <a:gd name="connsiteX22" fmla="*/ 56641 w 1677239"/>
                  <a:gd name="connsiteY22" fmla="*/ 694321 h 1414877"/>
                  <a:gd name="connsiteX23" fmla="*/ 154090 w 1677239"/>
                  <a:gd name="connsiteY23" fmla="*/ 784273 h 1414877"/>
                  <a:gd name="connsiteX24" fmla="*/ 197192 w 1677239"/>
                  <a:gd name="connsiteY24" fmla="*/ 811447 h 1414877"/>
                  <a:gd name="connsiteX25" fmla="*/ 252163 w 1677239"/>
                  <a:gd name="connsiteY25" fmla="*/ 823315 h 1414877"/>
                  <a:gd name="connsiteX26" fmla="*/ 523270 w 1677239"/>
                  <a:gd name="connsiteY26" fmla="*/ 892029 h 1414877"/>
                  <a:gd name="connsiteX27" fmla="*/ 575117 w 1677239"/>
                  <a:gd name="connsiteY27" fmla="*/ 935756 h 1414877"/>
                  <a:gd name="connsiteX28" fmla="*/ 583238 w 1677239"/>
                  <a:gd name="connsiteY28" fmla="*/ 987604 h 1414877"/>
                  <a:gd name="connsiteX29" fmla="*/ 73195 w 1677239"/>
                  <a:gd name="connsiteY29" fmla="*/ 1232162 h 1414877"/>
                  <a:gd name="connsiteX30" fmla="*/ 67885 w 1677239"/>
                  <a:gd name="connsiteY30" fmla="*/ 1263083 h 1414877"/>
                  <a:gd name="connsiteX31" fmla="*/ 160649 w 1677239"/>
                  <a:gd name="connsiteY31" fmla="*/ 1388954 h 1414877"/>
                  <a:gd name="connsiteX32" fmla="*/ 208436 w 1677239"/>
                  <a:gd name="connsiteY32" fmla="*/ 1409881 h 1414877"/>
                  <a:gd name="connsiteX33" fmla="*/ 754398 w 1677239"/>
                  <a:gd name="connsiteY33" fmla="*/ 1168133 h 1414877"/>
                  <a:gd name="connsiteX34" fmla="*/ 815928 w 1677239"/>
                  <a:gd name="connsiteY34" fmla="*/ 1170320 h 1414877"/>
                  <a:gd name="connsiteX35" fmla="*/ 870899 w 1677239"/>
                  <a:gd name="connsiteY35" fmla="*/ 1131903 h 1414877"/>
                  <a:gd name="connsiteX36" fmla="*/ 920560 w 1677239"/>
                  <a:gd name="connsiteY36" fmla="*/ 1052882 h 1414877"/>
                  <a:gd name="connsiteX37" fmla="*/ 850597 w 1677239"/>
                  <a:gd name="connsiteY37" fmla="*/ 764284 h 1414877"/>
                  <a:gd name="connsiteX38" fmla="*/ 953355 w 1677239"/>
                  <a:gd name="connsiteY38" fmla="*/ 661213 h 1414877"/>
                  <a:gd name="connsiteX39" fmla="*/ 1374695 w 1677239"/>
                  <a:gd name="connsiteY39" fmla="*/ 329826 h 1414877"/>
                  <a:gd name="connsiteX40" fmla="*/ 1594892 w 1677239"/>
                  <a:gd name="connsiteY40" fmla="*/ 135241 h 1414877"/>
                  <a:gd name="connsiteX41" fmla="*/ 1678285 w 1677239"/>
                  <a:gd name="connsiteY41" fmla="*/ 24362 h 1414877"/>
                  <a:gd name="connsiteX42" fmla="*/ 1656422 w 1677239"/>
                  <a:gd name="connsiteY42" fmla="*/ 0 h 1414877"/>
                  <a:gd name="connsiteX43" fmla="*/ 341491 w 1677239"/>
                  <a:gd name="connsiteY43" fmla="*/ 827063 h 1414877"/>
                  <a:gd name="connsiteX44" fmla="*/ 341178 w 1677239"/>
                  <a:gd name="connsiteY44" fmla="*/ 826751 h 1414877"/>
                  <a:gd name="connsiteX45" fmla="*/ 341491 w 1677239"/>
                  <a:gd name="connsiteY45" fmla="*/ 827063 h 1414877"/>
                  <a:gd name="connsiteX46" fmla="*/ 341491 w 1677239"/>
                  <a:gd name="connsiteY46" fmla="*/ 827063 h 141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7239" h="1414877">
                    <a:moveTo>
                      <a:pt x="1656422" y="0"/>
                    </a:moveTo>
                    <a:cubicBezTo>
                      <a:pt x="1654860" y="0"/>
                      <a:pt x="1650487" y="312"/>
                      <a:pt x="1648926" y="937"/>
                    </a:cubicBezTo>
                    <a:cubicBezTo>
                      <a:pt x="1629873" y="10307"/>
                      <a:pt x="1601138" y="45601"/>
                      <a:pt x="1578338" y="71212"/>
                    </a:cubicBezTo>
                    <a:cubicBezTo>
                      <a:pt x="1546480" y="107131"/>
                      <a:pt x="1517745" y="137740"/>
                      <a:pt x="1485574" y="173346"/>
                    </a:cubicBezTo>
                    <a:cubicBezTo>
                      <a:pt x="1419359" y="246745"/>
                      <a:pt x="1321598" y="307650"/>
                      <a:pt x="1222276" y="370429"/>
                    </a:cubicBezTo>
                    <a:cubicBezTo>
                      <a:pt x="1157622" y="411345"/>
                      <a:pt x="1078602" y="472563"/>
                      <a:pt x="1019570" y="521287"/>
                    </a:cubicBezTo>
                    <a:cubicBezTo>
                      <a:pt x="974906" y="558143"/>
                      <a:pt x="929930" y="598122"/>
                      <a:pt x="882143" y="632479"/>
                    </a:cubicBezTo>
                    <a:cubicBezTo>
                      <a:pt x="856844" y="650594"/>
                      <a:pt x="830608" y="667148"/>
                      <a:pt x="802810" y="681515"/>
                    </a:cubicBezTo>
                    <a:cubicBezTo>
                      <a:pt x="769390" y="698694"/>
                      <a:pt x="750650" y="697444"/>
                      <a:pt x="714106" y="689948"/>
                    </a:cubicBezTo>
                    <a:cubicBezTo>
                      <a:pt x="588548" y="664024"/>
                      <a:pt x="462052" y="642161"/>
                      <a:pt x="335556" y="620922"/>
                    </a:cubicBezTo>
                    <a:cubicBezTo>
                      <a:pt x="272465" y="610303"/>
                      <a:pt x="208748" y="600933"/>
                      <a:pt x="145969" y="588439"/>
                    </a:cubicBezTo>
                    <a:cubicBezTo>
                      <a:pt x="91310" y="577508"/>
                      <a:pt x="211559" y="456634"/>
                      <a:pt x="237483" y="446952"/>
                    </a:cubicBezTo>
                    <a:cubicBezTo>
                      <a:pt x="265593" y="436644"/>
                      <a:pt x="296514" y="438518"/>
                      <a:pt x="325874" y="440705"/>
                    </a:cubicBezTo>
                    <a:cubicBezTo>
                      <a:pt x="356171" y="442891"/>
                      <a:pt x="385842" y="442579"/>
                      <a:pt x="415514" y="446014"/>
                    </a:cubicBezTo>
                    <a:cubicBezTo>
                      <a:pt x="507028" y="456322"/>
                      <a:pt x="594795" y="464130"/>
                      <a:pt x="689432" y="476623"/>
                    </a:cubicBezTo>
                    <a:cubicBezTo>
                      <a:pt x="713794" y="479747"/>
                      <a:pt x="740030" y="469752"/>
                      <a:pt x="747214" y="457259"/>
                    </a:cubicBezTo>
                    <a:cubicBezTo>
                      <a:pt x="752836" y="442579"/>
                      <a:pt x="764080" y="416967"/>
                      <a:pt x="756584" y="411033"/>
                    </a:cubicBezTo>
                    <a:cubicBezTo>
                      <a:pt x="745028" y="401663"/>
                      <a:pt x="732534" y="402600"/>
                      <a:pt x="651327" y="394479"/>
                    </a:cubicBezTo>
                    <a:cubicBezTo>
                      <a:pt x="589172" y="388232"/>
                      <a:pt x="384905" y="366057"/>
                      <a:pt x="314942" y="363870"/>
                    </a:cubicBezTo>
                    <a:cubicBezTo>
                      <a:pt x="261533" y="361996"/>
                      <a:pt x="222803" y="353563"/>
                      <a:pt x="157838" y="382923"/>
                    </a:cubicBezTo>
                    <a:cubicBezTo>
                      <a:pt x="119108" y="400414"/>
                      <a:pt x="90998" y="434771"/>
                      <a:pt x="65699" y="467253"/>
                    </a:cubicBezTo>
                    <a:cubicBezTo>
                      <a:pt x="40087" y="500361"/>
                      <a:pt x="5418" y="537216"/>
                      <a:pt x="733" y="580631"/>
                    </a:cubicBezTo>
                    <a:cubicBezTo>
                      <a:pt x="-4889" y="633728"/>
                      <a:pt x="22597" y="659964"/>
                      <a:pt x="56641" y="694321"/>
                    </a:cubicBezTo>
                    <a:cubicBezTo>
                      <a:pt x="87875" y="725554"/>
                      <a:pt x="121294" y="754289"/>
                      <a:pt x="154090" y="784273"/>
                    </a:cubicBezTo>
                    <a:cubicBezTo>
                      <a:pt x="173454" y="802077"/>
                      <a:pt x="166583" y="802701"/>
                      <a:pt x="197192" y="811447"/>
                    </a:cubicBezTo>
                    <a:cubicBezTo>
                      <a:pt x="215307" y="816444"/>
                      <a:pt x="234047" y="818943"/>
                      <a:pt x="252163" y="823315"/>
                    </a:cubicBezTo>
                    <a:cubicBezTo>
                      <a:pt x="342428" y="845803"/>
                      <a:pt x="433005" y="868292"/>
                      <a:pt x="523270" y="892029"/>
                    </a:cubicBezTo>
                    <a:cubicBezTo>
                      <a:pt x="560125" y="901711"/>
                      <a:pt x="553879" y="901087"/>
                      <a:pt x="575117" y="935756"/>
                    </a:cubicBezTo>
                    <a:cubicBezTo>
                      <a:pt x="586986" y="954808"/>
                      <a:pt x="609787" y="975110"/>
                      <a:pt x="583238" y="987604"/>
                    </a:cubicBezTo>
                    <a:cubicBezTo>
                      <a:pt x="519834" y="1017588"/>
                      <a:pt x="184699" y="1177191"/>
                      <a:pt x="73195" y="1232162"/>
                    </a:cubicBezTo>
                    <a:cubicBezTo>
                      <a:pt x="51644" y="1242781"/>
                      <a:pt x="57266" y="1249965"/>
                      <a:pt x="67885" y="1263083"/>
                    </a:cubicBezTo>
                    <a:cubicBezTo>
                      <a:pt x="100993" y="1304624"/>
                      <a:pt x="131289" y="1346789"/>
                      <a:pt x="160649" y="1388954"/>
                    </a:cubicBezTo>
                    <a:cubicBezTo>
                      <a:pt x="180326" y="1417377"/>
                      <a:pt x="181888" y="1422374"/>
                      <a:pt x="208436" y="1409881"/>
                    </a:cubicBezTo>
                    <a:cubicBezTo>
                      <a:pt x="238108" y="1395826"/>
                      <a:pt x="649453" y="1213110"/>
                      <a:pt x="754398" y="1168133"/>
                    </a:cubicBezTo>
                    <a:cubicBezTo>
                      <a:pt x="785944" y="1154703"/>
                      <a:pt x="795001" y="1166884"/>
                      <a:pt x="815928" y="1170320"/>
                    </a:cubicBezTo>
                    <a:cubicBezTo>
                      <a:pt x="833731" y="1173131"/>
                      <a:pt x="849660" y="1153141"/>
                      <a:pt x="870899" y="1131903"/>
                    </a:cubicBezTo>
                    <a:cubicBezTo>
                      <a:pt x="912127" y="1090674"/>
                      <a:pt x="931492" y="1084428"/>
                      <a:pt x="920560" y="1052882"/>
                    </a:cubicBezTo>
                    <a:cubicBezTo>
                      <a:pt x="905256" y="1008530"/>
                      <a:pt x="859030" y="816132"/>
                      <a:pt x="850597" y="764284"/>
                    </a:cubicBezTo>
                    <a:cubicBezTo>
                      <a:pt x="881518" y="736174"/>
                      <a:pt x="924933" y="694946"/>
                      <a:pt x="953355" y="661213"/>
                    </a:cubicBezTo>
                    <a:cubicBezTo>
                      <a:pt x="1072043" y="519413"/>
                      <a:pt x="1226961" y="424776"/>
                      <a:pt x="1374695" y="329826"/>
                    </a:cubicBezTo>
                    <a:cubicBezTo>
                      <a:pt x="1471519" y="267671"/>
                      <a:pt x="1514622" y="228942"/>
                      <a:pt x="1594892" y="135241"/>
                    </a:cubicBezTo>
                    <a:cubicBezTo>
                      <a:pt x="1612070" y="115252"/>
                      <a:pt x="1679222" y="51848"/>
                      <a:pt x="1678285" y="24362"/>
                    </a:cubicBezTo>
                    <a:cubicBezTo>
                      <a:pt x="1678285" y="10619"/>
                      <a:pt x="1671726" y="5622"/>
                      <a:pt x="1656422" y="0"/>
                    </a:cubicBezTo>
                    <a:close/>
                    <a:moveTo>
                      <a:pt x="341491" y="827063"/>
                    </a:moveTo>
                    <a:cubicBezTo>
                      <a:pt x="341491" y="827063"/>
                      <a:pt x="341491" y="826751"/>
                      <a:pt x="341178" y="826751"/>
                    </a:cubicBezTo>
                    <a:cubicBezTo>
                      <a:pt x="341491" y="826751"/>
                      <a:pt x="341491" y="826751"/>
                      <a:pt x="341491" y="827063"/>
                    </a:cubicBezTo>
                    <a:cubicBezTo>
                      <a:pt x="341803" y="826751"/>
                      <a:pt x="341491" y="826751"/>
                      <a:pt x="341491" y="827063"/>
                    </a:cubicBezTo>
                    <a:close/>
                  </a:path>
                </a:pathLst>
              </a:custGeom>
              <a:solidFill>
                <a:schemeClr val="accent1"/>
              </a:solidFill>
              <a:ln w="312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0A74A486-0A86-22B7-5874-11F0995C229B}"/>
                  </a:ext>
                </a:extLst>
              </p:cNvPr>
              <p:cNvSpPr/>
              <p:nvPr/>
            </p:nvSpPr>
            <p:spPr>
              <a:xfrm>
                <a:off x="9691014" y="4548076"/>
                <a:ext cx="82306" cy="82306"/>
              </a:xfrm>
              <a:custGeom>
                <a:avLst/>
                <a:gdLst>
                  <a:gd name="connsiteX0" fmla="*/ 45601 w 43726"/>
                  <a:gd name="connsiteY0" fmla="*/ 22800 h 43726"/>
                  <a:gd name="connsiteX1" fmla="*/ 22801 w 43726"/>
                  <a:gd name="connsiteY1" fmla="*/ 45601 h 43726"/>
                  <a:gd name="connsiteX2" fmla="*/ 0 w 43726"/>
                  <a:gd name="connsiteY2" fmla="*/ 22800 h 43726"/>
                  <a:gd name="connsiteX3" fmla="*/ 22801 w 43726"/>
                  <a:gd name="connsiteY3" fmla="*/ 0 h 43726"/>
                  <a:gd name="connsiteX4" fmla="*/ 45601 w 43726"/>
                  <a:gd name="connsiteY4" fmla="*/ 22800 h 4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6" h="43726">
                    <a:moveTo>
                      <a:pt x="45601" y="22800"/>
                    </a:moveTo>
                    <a:cubicBezTo>
                      <a:pt x="45601" y="35393"/>
                      <a:pt x="35393" y="45601"/>
                      <a:pt x="22801" y="45601"/>
                    </a:cubicBezTo>
                    <a:cubicBezTo>
                      <a:pt x="10208" y="45601"/>
                      <a:pt x="0" y="35393"/>
                      <a:pt x="0" y="22800"/>
                    </a:cubicBezTo>
                    <a:cubicBezTo>
                      <a:pt x="0" y="10208"/>
                      <a:pt x="10208" y="0"/>
                      <a:pt x="22801" y="0"/>
                    </a:cubicBezTo>
                    <a:cubicBezTo>
                      <a:pt x="35393" y="0"/>
                      <a:pt x="45601" y="10208"/>
                      <a:pt x="45601" y="22800"/>
                    </a:cubicBezTo>
                    <a:close/>
                  </a:path>
                </a:pathLst>
              </a:custGeom>
              <a:solidFill>
                <a:schemeClr val="accent1">
                  <a:lumMod val="75000"/>
                </a:schemeClr>
              </a:solidFill>
              <a:ln w="3122"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699B832A-E449-84CB-3CE6-68D54C491918}"/>
                  </a:ext>
                </a:extLst>
              </p:cNvPr>
              <p:cNvSpPr/>
              <p:nvPr/>
            </p:nvSpPr>
            <p:spPr>
              <a:xfrm>
                <a:off x="6110127" y="5411239"/>
                <a:ext cx="5026529" cy="846574"/>
              </a:xfrm>
              <a:custGeom>
                <a:avLst/>
                <a:gdLst>
                  <a:gd name="connsiteX0" fmla="*/ 2629862 w 2670465"/>
                  <a:gd name="connsiteY0" fmla="*/ 316951 h 449762"/>
                  <a:gd name="connsiteX1" fmla="*/ 1349912 w 2670465"/>
                  <a:gd name="connsiteY1" fmla="*/ 316951 h 449762"/>
                  <a:gd name="connsiteX2" fmla="*/ 1130966 w 2670465"/>
                  <a:gd name="connsiteY2" fmla="*/ 18046 h 449762"/>
                  <a:gd name="connsiteX3" fmla="*/ 1110664 w 2670465"/>
                  <a:gd name="connsiteY3" fmla="*/ 1492 h 449762"/>
                  <a:gd name="connsiteX4" fmla="*/ 1057879 w 2670465"/>
                  <a:gd name="connsiteY4" fmla="*/ 4303 h 449762"/>
                  <a:gd name="connsiteX5" fmla="*/ 495988 w 2670465"/>
                  <a:gd name="connsiteY5" fmla="*/ 142355 h 449762"/>
                  <a:gd name="connsiteX6" fmla="*/ 462256 w 2670465"/>
                  <a:gd name="connsiteY6" fmla="*/ 163907 h 449762"/>
                  <a:gd name="connsiteX7" fmla="*/ 430398 w 2670465"/>
                  <a:gd name="connsiteY7" fmla="*/ 316951 h 449762"/>
                  <a:gd name="connsiteX8" fmla="*/ 42790 w 2670465"/>
                  <a:gd name="connsiteY8" fmla="*/ 316951 h 449762"/>
                  <a:gd name="connsiteX9" fmla="*/ 0 w 2670465"/>
                  <a:gd name="connsiteY9" fmla="*/ 359741 h 449762"/>
                  <a:gd name="connsiteX10" fmla="*/ 0 w 2670465"/>
                  <a:gd name="connsiteY10" fmla="*/ 407528 h 449762"/>
                  <a:gd name="connsiteX11" fmla="*/ 42790 w 2670465"/>
                  <a:gd name="connsiteY11" fmla="*/ 450318 h 449762"/>
                  <a:gd name="connsiteX12" fmla="*/ 2629862 w 2670465"/>
                  <a:gd name="connsiteY12" fmla="*/ 450318 h 449762"/>
                  <a:gd name="connsiteX13" fmla="*/ 2672652 w 2670465"/>
                  <a:gd name="connsiteY13" fmla="*/ 407528 h 449762"/>
                  <a:gd name="connsiteX14" fmla="*/ 2672652 w 2670465"/>
                  <a:gd name="connsiteY14" fmla="*/ 359741 h 449762"/>
                  <a:gd name="connsiteX15" fmla="*/ 2629862 w 2670465"/>
                  <a:gd name="connsiteY15" fmla="*/ 316951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0465" h="449762">
                    <a:moveTo>
                      <a:pt x="2629862" y="316951"/>
                    </a:moveTo>
                    <a:lnTo>
                      <a:pt x="1349912" y="316951"/>
                    </a:lnTo>
                    <a:cubicBezTo>
                      <a:pt x="1291193" y="216691"/>
                      <a:pt x="1208737" y="104250"/>
                      <a:pt x="1130966" y="18046"/>
                    </a:cubicBezTo>
                    <a:cubicBezTo>
                      <a:pt x="1125031" y="11487"/>
                      <a:pt x="1119721" y="4303"/>
                      <a:pt x="1110664" y="1492"/>
                    </a:cubicBezTo>
                    <a:cubicBezTo>
                      <a:pt x="1092861" y="-1631"/>
                      <a:pt x="1079743" y="555"/>
                      <a:pt x="1057879" y="4303"/>
                    </a:cubicBezTo>
                    <a:cubicBezTo>
                      <a:pt x="999472" y="12736"/>
                      <a:pt x="533468" y="127051"/>
                      <a:pt x="495988" y="142355"/>
                    </a:cubicBezTo>
                    <a:cubicBezTo>
                      <a:pt x="484432" y="147040"/>
                      <a:pt x="466004" y="149851"/>
                      <a:pt x="462256" y="163907"/>
                    </a:cubicBezTo>
                    <a:cubicBezTo>
                      <a:pt x="459757" y="176712"/>
                      <a:pt x="444141" y="248862"/>
                      <a:pt x="430398" y="316951"/>
                    </a:cubicBezTo>
                    <a:lnTo>
                      <a:pt x="42790" y="316951"/>
                    </a:lnTo>
                    <a:cubicBezTo>
                      <a:pt x="19365" y="316951"/>
                      <a:pt x="0" y="336315"/>
                      <a:pt x="0" y="359741"/>
                    </a:cubicBezTo>
                    <a:lnTo>
                      <a:pt x="0" y="407528"/>
                    </a:lnTo>
                    <a:cubicBezTo>
                      <a:pt x="0" y="430953"/>
                      <a:pt x="19365" y="450318"/>
                      <a:pt x="42790" y="450318"/>
                    </a:cubicBezTo>
                    <a:lnTo>
                      <a:pt x="2629862" y="450318"/>
                    </a:lnTo>
                    <a:cubicBezTo>
                      <a:pt x="2653287" y="450318"/>
                      <a:pt x="2672652" y="430953"/>
                      <a:pt x="2672652" y="407528"/>
                    </a:cubicBezTo>
                    <a:lnTo>
                      <a:pt x="2672652" y="359741"/>
                    </a:lnTo>
                    <a:cubicBezTo>
                      <a:pt x="2672339" y="336315"/>
                      <a:pt x="2653287" y="316951"/>
                      <a:pt x="2629862" y="316951"/>
                    </a:cubicBezTo>
                    <a:close/>
                  </a:path>
                </a:pathLst>
              </a:custGeom>
              <a:solidFill>
                <a:schemeClr val="accent1"/>
              </a:solidFill>
              <a:ln w="312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024686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D177333E-F691-4662-B27A-78FA124AF2C6}"/>
              </a:ext>
            </a:extLst>
          </p:cNvPr>
          <p:cNvPicPr>
            <a:picLocks noChangeAspect="1"/>
          </p:cNvPicPr>
          <p:nvPr/>
        </p:nvPicPr>
        <p:blipFill rotWithShape="1">
          <a:blip r:embed="rId2">
            <a:extLst>
              <a:ext uri="{28A0092B-C50C-407E-A947-70E740481C1C}">
                <a14:useLocalDpi xmlns:a14="http://schemas.microsoft.com/office/drawing/2010/main" val="0"/>
              </a:ext>
            </a:extLst>
          </a:blip>
          <a:srcRect t="3532" r="18700" b="555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xmlns=""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17469D3-B0DA-4BD7-A494-F47AC2B9E2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dirty="0">
                <a:solidFill>
                  <a:schemeClr val="bg1"/>
                </a:solidFill>
              </a:rPr>
              <a:t>VAI TRÒ CỦA </a:t>
            </a:r>
            <a:r>
              <a:rPr lang="en-US" altLang="en-US" sz="4100" dirty="0">
                <a:solidFill>
                  <a:schemeClr val="bg1"/>
                </a:solidFill>
              </a:rPr>
              <a:t>FLUOR</a:t>
            </a:r>
            <a:r>
              <a:rPr lang="en-US" sz="4100" dirty="0">
                <a:solidFill>
                  <a:schemeClr val="bg1"/>
                </a:solidFill>
              </a:rPr>
              <a:t> TRONG PHÒNG NGỪA SÂU RĂNG</a:t>
            </a:r>
          </a:p>
        </p:txBody>
      </p:sp>
      <p:sp>
        <p:nvSpPr>
          <p:cNvPr id="13" name="Rectangle 12">
            <a:extLst>
              <a:ext uri="{FF2B5EF4-FFF2-40B4-BE49-F238E27FC236}">
                <a16:creationId xmlns:a16="http://schemas.microsoft.com/office/drawing/2014/main" xmlns=""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xmlns=""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593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xmlns="" id="{394842B0-684D-44CC-B4BC-D13331CFD2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08024C7-AEBA-8E0C-11F9-71706F21346D}"/>
              </a:ext>
            </a:extLst>
          </p:cNvPr>
          <p:cNvSpPr>
            <a:spLocks noGrp="1"/>
          </p:cNvSpPr>
          <p:nvPr>
            <p:ph type="title"/>
          </p:nvPr>
        </p:nvSpPr>
        <p:spPr>
          <a:xfrm>
            <a:off x="640080" y="329184"/>
            <a:ext cx="6894576" cy="1783080"/>
          </a:xfrm>
        </p:spPr>
        <p:txBody>
          <a:bodyPr vert="horz" lIns="91440" tIns="45720" rIns="91440" bIns="45720" rtlCol="0" anchor="b" anchorCtr="0">
            <a:normAutofit/>
          </a:bodyPr>
          <a:lstStyle/>
          <a:p>
            <a:r>
              <a:rPr lang="en-US" sz="4000" b="1" kern="1200" dirty="0" err="1">
                <a:solidFill>
                  <a:schemeClr val="tx1"/>
                </a:solidFill>
                <a:latin typeface="+mj-lt"/>
                <a:ea typeface="+mj-ea"/>
                <a:cs typeface="+mj-cs"/>
              </a:rPr>
              <a:t>Lịch</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sử</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của</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FLuor</a:t>
            </a:r>
            <a:endParaRPr lang="en-US" sz="4000" b="1" kern="1200" dirty="0">
              <a:solidFill>
                <a:schemeClr val="tx1"/>
              </a:solidFill>
              <a:latin typeface="+mj-lt"/>
              <a:ea typeface="+mj-ea"/>
              <a:cs typeface="+mj-cs"/>
            </a:endParaRPr>
          </a:p>
        </p:txBody>
      </p:sp>
      <p:sp>
        <p:nvSpPr>
          <p:cNvPr id="83" name="sketch line">
            <a:extLst>
              <a:ext uri="{FF2B5EF4-FFF2-40B4-BE49-F238E27FC236}">
                <a16:creationId xmlns:a16="http://schemas.microsoft.com/office/drawing/2014/main" xmlns="" id="{4C2A3DC3-F495-4B99-9FF3-3FB30D6323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5DE14C9-C85D-0C82-C6CB-CB84B0E9E4DB}"/>
              </a:ext>
            </a:extLst>
          </p:cNvPr>
          <p:cNvSpPr>
            <a:spLocks noGrp="1"/>
          </p:cNvSpPr>
          <p:nvPr>
            <p:ph idx="1"/>
          </p:nvPr>
        </p:nvSpPr>
        <p:spPr>
          <a:xfrm>
            <a:off x="640080" y="2706624"/>
            <a:ext cx="6894576" cy="3483864"/>
          </a:xfrm>
        </p:spPr>
        <p:txBody>
          <a:bodyPr vert="horz" lIns="91440" tIns="45720" rIns="91440" bIns="45720" rtlCol="0">
            <a:normAutofit fontScale="85000" lnSpcReduction="10000"/>
          </a:bodyPr>
          <a:lstStyle/>
          <a:p>
            <a:pPr marL="342900">
              <a:lnSpc>
                <a:spcPct val="150000"/>
              </a:lnSpc>
              <a:buFont typeface="Arial" panose="020B0604020202020204" pitchFamily="34" charset="0"/>
              <a:buChar char="•"/>
            </a:pPr>
            <a:r>
              <a:rPr lang="en-US" sz="1700" dirty="0" err="1"/>
              <a:t>Vào</a:t>
            </a:r>
            <a:r>
              <a:rPr lang="en-US" sz="1700" dirty="0"/>
              <a:t> </a:t>
            </a:r>
            <a:r>
              <a:rPr lang="en-US" sz="1700" dirty="0" err="1"/>
              <a:t>đầu</a:t>
            </a:r>
            <a:r>
              <a:rPr lang="en-US" sz="1700" dirty="0"/>
              <a:t> </a:t>
            </a:r>
            <a:r>
              <a:rPr lang="en-US" sz="1700" dirty="0" err="1"/>
              <a:t>thế</a:t>
            </a:r>
            <a:r>
              <a:rPr lang="en-US" sz="1700" dirty="0"/>
              <a:t> </a:t>
            </a:r>
            <a:r>
              <a:rPr lang="en-US" sz="1700" dirty="0" err="1"/>
              <a:t>kỷ</a:t>
            </a:r>
            <a:r>
              <a:rPr lang="en-US" sz="1700" dirty="0"/>
              <a:t> xx </a:t>
            </a:r>
            <a:r>
              <a:rPr lang="en-US" sz="1700" dirty="0" err="1"/>
              <a:t>các</a:t>
            </a:r>
            <a:r>
              <a:rPr lang="en-US" sz="1700" dirty="0"/>
              <a:t> </a:t>
            </a:r>
            <a:r>
              <a:rPr lang="en-US" sz="1700" dirty="0" err="1"/>
              <a:t>nước</a:t>
            </a:r>
            <a:r>
              <a:rPr lang="en-US" sz="1700" dirty="0"/>
              <a:t> </a:t>
            </a:r>
            <a:r>
              <a:rPr lang="en-US" sz="1700" dirty="0" err="1"/>
              <a:t>phương</a:t>
            </a:r>
            <a:r>
              <a:rPr lang="en-US" sz="1700" dirty="0"/>
              <a:t> </a:t>
            </a:r>
            <a:r>
              <a:rPr lang="en-US" sz="1700" dirty="0" err="1"/>
              <a:t>tây</a:t>
            </a:r>
            <a:r>
              <a:rPr lang="en-US" sz="1700" dirty="0"/>
              <a:t> </a:t>
            </a:r>
            <a:r>
              <a:rPr lang="en-US" sz="1700" dirty="0" err="1"/>
              <a:t>phát</a:t>
            </a:r>
            <a:r>
              <a:rPr lang="en-US" sz="1700" dirty="0"/>
              <a:t> </a:t>
            </a:r>
            <a:r>
              <a:rPr lang="en-US" sz="1700" dirty="0" err="1"/>
              <a:t>triển</a:t>
            </a:r>
            <a:r>
              <a:rPr lang="en-US" sz="1700" dirty="0"/>
              <a:t> </a:t>
            </a:r>
            <a:r>
              <a:rPr lang="en-US" sz="1700" dirty="0" err="1"/>
              <a:t>kinh</a:t>
            </a:r>
            <a:r>
              <a:rPr lang="en-US" sz="1700" dirty="0"/>
              <a:t> </a:t>
            </a:r>
            <a:r>
              <a:rPr lang="en-US" sz="1700" dirty="0" err="1"/>
              <a:t>tế</a:t>
            </a:r>
            <a:r>
              <a:rPr lang="en-US" sz="1700" dirty="0"/>
              <a:t> </a:t>
            </a:r>
            <a:r>
              <a:rPr lang="en-US" sz="1700" dirty="0" err="1"/>
              <a:t>rất</a:t>
            </a:r>
            <a:r>
              <a:rPr lang="en-US" sz="1700" dirty="0"/>
              <a:t> </a:t>
            </a:r>
            <a:r>
              <a:rPr lang="en-US" sz="1700" dirty="0" err="1"/>
              <a:t>mạnh</a:t>
            </a:r>
            <a:r>
              <a:rPr lang="en-US" sz="1700" dirty="0"/>
              <a:t> </a:t>
            </a:r>
            <a:r>
              <a:rPr lang="en-US" sz="1700" dirty="0" err="1"/>
              <a:t>người</a:t>
            </a:r>
            <a:r>
              <a:rPr lang="en-US" sz="1700" dirty="0"/>
              <a:t> ta </a:t>
            </a:r>
            <a:r>
              <a:rPr lang="en-US" sz="1700" dirty="0" err="1"/>
              <a:t>nhận</a:t>
            </a:r>
            <a:r>
              <a:rPr lang="en-US" sz="1700" dirty="0"/>
              <a:t> </a:t>
            </a:r>
            <a:r>
              <a:rPr lang="en-US" sz="1700" dirty="0" err="1"/>
              <a:t>thấy</a:t>
            </a:r>
            <a:r>
              <a:rPr lang="en-US" sz="1700" dirty="0"/>
              <a:t> </a:t>
            </a:r>
            <a:r>
              <a:rPr lang="en-US" sz="1700" dirty="0" err="1"/>
              <a:t>sâu</a:t>
            </a:r>
            <a:r>
              <a:rPr lang="en-US" sz="1700" dirty="0"/>
              <a:t> </a:t>
            </a:r>
            <a:r>
              <a:rPr lang="en-US" sz="1700" dirty="0" err="1"/>
              <a:t>răng</a:t>
            </a:r>
            <a:r>
              <a:rPr lang="en-US" sz="1700" dirty="0"/>
              <a:t> </a:t>
            </a:r>
            <a:r>
              <a:rPr lang="en-US" sz="1700" dirty="0" err="1"/>
              <a:t>cũng</a:t>
            </a:r>
            <a:r>
              <a:rPr lang="en-US" sz="1700" dirty="0"/>
              <a:t> </a:t>
            </a:r>
            <a:r>
              <a:rPr lang="en-US" sz="1700" dirty="0" err="1"/>
              <a:t>phát</a:t>
            </a:r>
            <a:r>
              <a:rPr lang="en-US" sz="1700" dirty="0"/>
              <a:t> </a:t>
            </a:r>
            <a:r>
              <a:rPr lang="en-US" sz="1700" dirty="0" err="1"/>
              <a:t>triển</a:t>
            </a:r>
            <a:r>
              <a:rPr lang="en-US" sz="1700" dirty="0"/>
              <a:t> </a:t>
            </a:r>
            <a:r>
              <a:rPr lang="en-US" sz="1700" dirty="0" err="1"/>
              <a:t>rất</a:t>
            </a:r>
            <a:r>
              <a:rPr lang="en-US" sz="1700" dirty="0"/>
              <a:t> </a:t>
            </a:r>
            <a:r>
              <a:rPr lang="en-US" sz="1700" dirty="0" err="1"/>
              <a:t>nhanh</a:t>
            </a:r>
            <a:r>
              <a:rPr lang="en-US" sz="1700" dirty="0"/>
              <a:t>, </a:t>
            </a:r>
            <a:r>
              <a:rPr lang="en-US" sz="1700" dirty="0" err="1"/>
              <a:t>và</a:t>
            </a:r>
            <a:r>
              <a:rPr lang="en-US" sz="1700" dirty="0"/>
              <a:t> </a:t>
            </a:r>
            <a:r>
              <a:rPr lang="en-US" sz="1700" dirty="0" err="1"/>
              <a:t>hiểm</a:t>
            </a:r>
            <a:r>
              <a:rPr lang="en-US" sz="1700" dirty="0"/>
              <a:t> </a:t>
            </a:r>
            <a:r>
              <a:rPr lang="en-US" sz="1700" dirty="0" err="1"/>
              <a:t>họa</a:t>
            </a:r>
            <a:r>
              <a:rPr lang="en-US" sz="1700" dirty="0"/>
              <a:t> </a:t>
            </a:r>
            <a:r>
              <a:rPr lang="en-US" sz="1700" dirty="0" err="1"/>
              <a:t>bệnh</a:t>
            </a:r>
            <a:r>
              <a:rPr lang="en-US" sz="1700" dirty="0"/>
              <a:t> </a:t>
            </a:r>
            <a:r>
              <a:rPr lang="en-US" sz="1700" dirty="0" err="1"/>
              <a:t>tật</a:t>
            </a:r>
            <a:r>
              <a:rPr lang="en-US" sz="1700" dirty="0"/>
              <a:t> </a:t>
            </a:r>
            <a:r>
              <a:rPr lang="en-US" sz="1700" dirty="0" err="1"/>
              <a:t>thứ</a:t>
            </a:r>
            <a:r>
              <a:rPr lang="en-US" sz="1700" dirty="0"/>
              <a:t> 3 </a:t>
            </a:r>
            <a:r>
              <a:rPr lang="en-US" sz="1700" dirty="0" err="1"/>
              <a:t>sau</a:t>
            </a:r>
            <a:r>
              <a:rPr lang="en-US" sz="1700" dirty="0"/>
              <a:t> </a:t>
            </a:r>
            <a:r>
              <a:rPr lang="en-US" sz="1700" dirty="0" err="1"/>
              <a:t>ung</a:t>
            </a:r>
            <a:r>
              <a:rPr lang="en-US" sz="1700" dirty="0"/>
              <a:t> </a:t>
            </a:r>
            <a:r>
              <a:rPr lang="en-US" sz="1700" dirty="0" err="1"/>
              <a:t>thư</a:t>
            </a:r>
            <a:r>
              <a:rPr lang="en-US" sz="1700" dirty="0"/>
              <a:t> </a:t>
            </a:r>
            <a:r>
              <a:rPr lang="en-US" sz="1700" dirty="0" err="1"/>
              <a:t>và</a:t>
            </a:r>
            <a:r>
              <a:rPr lang="en-US" sz="1700" dirty="0"/>
              <a:t> </a:t>
            </a:r>
            <a:r>
              <a:rPr lang="en-US" sz="1700" dirty="0" err="1"/>
              <a:t>tim</a:t>
            </a:r>
            <a:r>
              <a:rPr lang="en-US" sz="1700" dirty="0"/>
              <a:t> </a:t>
            </a:r>
            <a:r>
              <a:rPr lang="en-US" sz="1700" dirty="0" err="1"/>
              <a:t>mạch</a:t>
            </a:r>
            <a:r>
              <a:rPr lang="en-US" sz="1700" dirty="0"/>
              <a:t>.	</a:t>
            </a:r>
          </a:p>
          <a:p>
            <a:pPr marL="285750">
              <a:lnSpc>
                <a:spcPct val="150000"/>
              </a:lnSpc>
              <a:buFont typeface="Arial" panose="020B0604020202020204" pitchFamily="34" charset="0"/>
              <a:buChar char="•"/>
            </a:pPr>
            <a:r>
              <a:rPr lang="en-US" sz="1700" dirty="0" err="1"/>
              <a:t>Năm</a:t>
            </a:r>
            <a:r>
              <a:rPr lang="en-US" sz="1700" dirty="0"/>
              <a:t> 1920 </a:t>
            </a:r>
            <a:r>
              <a:rPr lang="en-US" sz="1700" dirty="0" err="1"/>
              <a:t>ông</a:t>
            </a:r>
            <a:r>
              <a:rPr lang="en-US" sz="1700" dirty="0"/>
              <a:t> Mac Kay </a:t>
            </a:r>
            <a:r>
              <a:rPr lang="en-US" sz="1700" dirty="0" err="1"/>
              <a:t>và</a:t>
            </a:r>
            <a:r>
              <a:rPr lang="en-US" sz="1700" dirty="0"/>
              <a:t> </a:t>
            </a:r>
            <a:r>
              <a:rPr lang="en-US" sz="1700" dirty="0" err="1"/>
              <a:t>cộng</a:t>
            </a:r>
            <a:r>
              <a:rPr lang="en-US" sz="1700" dirty="0"/>
              <a:t> </a:t>
            </a:r>
            <a:r>
              <a:rPr lang="en-US" sz="1700" dirty="0" err="1"/>
              <a:t>sự</a:t>
            </a:r>
            <a:r>
              <a:rPr lang="en-US" sz="1700" dirty="0"/>
              <a:t> </a:t>
            </a:r>
            <a:r>
              <a:rPr lang="en-US" sz="1700" dirty="0" err="1"/>
              <a:t>nhận</a:t>
            </a:r>
            <a:r>
              <a:rPr lang="en-US" sz="1700" dirty="0"/>
              <a:t> </a:t>
            </a:r>
            <a:r>
              <a:rPr lang="en-US" sz="1700" dirty="0" err="1"/>
              <a:t>thấy</a:t>
            </a:r>
            <a:r>
              <a:rPr lang="en-US" sz="1700" dirty="0"/>
              <a:t> “</a:t>
            </a:r>
            <a:r>
              <a:rPr lang="en-US" sz="1700" dirty="0" err="1"/>
              <a:t>có</a:t>
            </a:r>
            <a:r>
              <a:rPr lang="en-US" sz="1700" dirty="0"/>
              <a:t>” </a:t>
            </a:r>
            <a:r>
              <a:rPr lang="en-US" sz="1700" dirty="0" err="1"/>
              <a:t>chất</a:t>
            </a:r>
            <a:r>
              <a:rPr lang="en-US" sz="1700" dirty="0"/>
              <a:t> </a:t>
            </a:r>
            <a:r>
              <a:rPr lang="en-US" sz="1700" dirty="0" err="1"/>
              <a:t>gì</a:t>
            </a:r>
            <a:r>
              <a:rPr lang="en-US" sz="1700" dirty="0"/>
              <a:t> </a:t>
            </a:r>
            <a:r>
              <a:rPr lang="en-US" sz="1700" dirty="0" err="1"/>
              <a:t>dư</a:t>
            </a:r>
            <a:r>
              <a:rPr lang="en-US" sz="1700" dirty="0"/>
              <a:t> </a:t>
            </a:r>
            <a:r>
              <a:rPr lang="en-US" sz="1700" dirty="0" err="1"/>
              <a:t>hoặc</a:t>
            </a:r>
            <a:r>
              <a:rPr lang="en-US" sz="1700" dirty="0"/>
              <a:t> </a:t>
            </a:r>
            <a:r>
              <a:rPr lang="en-US" sz="1700" dirty="0" err="1"/>
              <a:t>thiếu</a:t>
            </a:r>
            <a:r>
              <a:rPr lang="en-US" sz="1700" dirty="0"/>
              <a:t> </a:t>
            </a:r>
            <a:r>
              <a:rPr lang="en-US" sz="1700" dirty="0" err="1"/>
              <a:t>trong</a:t>
            </a:r>
            <a:r>
              <a:rPr lang="en-US" sz="1700" dirty="0"/>
              <a:t> </a:t>
            </a:r>
            <a:r>
              <a:rPr lang="en-US" sz="1700" dirty="0" err="1"/>
              <a:t>nước</a:t>
            </a:r>
            <a:r>
              <a:rPr lang="en-US" sz="1700" dirty="0"/>
              <a:t> </a:t>
            </a:r>
            <a:r>
              <a:rPr lang="en-US" sz="1700" dirty="0" err="1"/>
              <a:t>uống</a:t>
            </a:r>
            <a:r>
              <a:rPr lang="en-US" sz="1700" dirty="0"/>
              <a:t> </a:t>
            </a:r>
            <a:r>
              <a:rPr lang="en-US" sz="1700" dirty="0" err="1"/>
              <a:t>gây</a:t>
            </a:r>
            <a:r>
              <a:rPr lang="en-US" sz="1700" dirty="0"/>
              <a:t> </a:t>
            </a:r>
            <a:r>
              <a:rPr lang="en-US" sz="1700" dirty="0" err="1"/>
              <a:t>ra</a:t>
            </a:r>
            <a:r>
              <a:rPr lang="en-US" sz="1700" dirty="0"/>
              <a:t> </a:t>
            </a:r>
            <a:r>
              <a:rPr lang="en-US" sz="1700" dirty="0" err="1"/>
              <a:t>đốm</a:t>
            </a:r>
            <a:r>
              <a:rPr lang="en-US" sz="1700" dirty="0"/>
              <a:t> men </a:t>
            </a:r>
            <a:r>
              <a:rPr lang="en-US" sz="1700" dirty="0" err="1"/>
              <a:t>trên</a:t>
            </a:r>
            <a:r>
              <a:rPr lang="en-US" sz="1700" dirty="0"/>
              <a:t> </a:t>
            </a:r>
            <a:r>
              <a:rPr lang="en-US" sz="1700" dirty="0" err="1"/>
              <a:t>răng</a:t>
            </a:r>
            <a:r>
              <a:rPr lang="en-US" sz="1700" dirty="0"/>
              <a:t> </a:t>
            </a:r>
            <a:r>
              <a:rPr lang="en-US" sz="1700" dirty="0" err="1"/>
              <a:t>và</a:t>
            </a:r>
            <a:r>
              <a:rPr lang="en-US" sz="1700" dirty="0"/>
              <a:t> </a:t>
            </a:r>
            <a:r>
              <a:rPr lang="en-US" sz="1700" dirty="0" err="1"/>
              <a:t>những</a:t>
            </a:r>
            <a:r>
              <a:rPr lang="en-US" sz="1700" dirty="0"/>
              <a:t> </a:t>
            </a:r>
            <a:r>
              <a:rPr lang="en-US" sz="1700" dirty="0" err="1"/>
              <a:t>răng</a:t>
            </a:r>
            <a:r>
              <a:rPr lang="en-US" sz="1700" dirty="0"/>
              <a:t> </a:t>
            </a:r>
            <a:r>
              <a:rPr lang="en-US" sz="1700" dirty="0" err="1"/>
              <a:t>có</a:t>
            </a:r>
            <a:r>
              <a:rPr lang="en-US" sz="1700" dirty="0"/>
              <a:t> </a:t>
            </a:r>
            <a:r>
              <a:rPr lang="en-US" sz="1700" dirty="0" err="1"/>
              <a:t>đốm</a:t>
            </a:r>
            <a:r>
              <a:rPr lang="en-US" sz="1700" dirty="0"/>
              <a:t> men </a:t>
            </a:r>
            <a:r>
              <a:rPr lang="en-US" sz="1700" dirty="0" err="1"/>
              <a:t>lại</a:t>
            </a:r>
            <a:r>
              <a:rPr lang="en-US" sz="1700" dirty="0"/>
              <a:t> </a:t>
            </a:r>
            <a:r>
              <a:rPr lang="en-US" sz="1700" dirty="0" err="1"/>
              <a:t>không</a:t>
            </a:r>
            <a:r>
              <a:rPr lang="en-US" sz="1700" dirty="0"/>
              <a:t> </a:t>
            </a:r>
            <a:r>
              <a:rPr lang="en-US" sz="1700" dirty="0" err="1"/>
              <a:t>bị</a:t>
            </a:r>
            <a:r>
              <a:rPr lang="en-US" sz="1700" dirty="0"/>
              <a:t> </a:t>
            </a:r>
            <a:r>
              <a:rPr lang="en-US" sz="1700" dirty="0" err="1"/>
              <a:t>sâu</a:t>
            </a:r>
            <a:r>
              <a:rPr lang="en-US" sz="1700" dirty="0"/>
              <a:t>.</a:t>
            </a:r>
          </a:p>
          <a:p>
            <a:pPr marL="285750">
              <a:lnSpc>
                <a:spcPct val="150000"/>
              </a:lnSpc>
              <a:buFont typeface="Arial" panose="020B0604020202020204" pitchFamily="34" charset="0"/>
              <a:buChar char="•"/>
            </a:pPr>
            <a:r>
              <a:rPr lang="en-US" sz="1700" dirty="0" err="1"/>
              <a:t>Năm</a:t>
            </a:r>
            <a:r>
              <a:rPr lang="en-US" sz="1700" dirty="0"/>
              <a:t> 1931 </a:t>
            </a:r>
            <a:r>
              <a:rPr lang="en-US" sz="1700" dirty="0" err="1"/>
              <a:t>ông</a:t>
            </a:r>
            <a:r>
              <a:rPr lang="en-US" sz="1700" dirty="0"/>
              <a:t> Mac Kay </a:t>
            </a:r>
            <a:r>
              <a:rPr lang="en-US" sz="1700" dirty="0" err="1"/>
              <a:t>và</a:t>
            </a:r>
            <a:r>
              <a:rPr lang="en-US" sz="1700" dirty="0"/>
              <a:t> </a:t>
            </a:r>
            <a:r>
              <a:rPr lang="en-US" sz="1700" dirty="0" err="1"/>
              <a:t>cộng</a:t>
            </a:r>
            <a:r>
              <a:rPr lang="en-US" sz="1700" dirty="0"/>
              <a:t> </a:t>
            </a:r>
            <a:r>
              <a:rPr lang="en-US" sz="1700" dirty="0" err="1"/>
              <a:t>sự</a:t>
            </a:r>
            <a:r>
              <a:rPr lang="en-US" sz="1700" dirty="0"/>
              <a:t> </a:t>
            </a:r>
            <a:r>
              <a:rPr lang="en-US" sz="1700" dirty="0" err="1"/>
              <a:t>tìm</a:t>
            </a:r>
            <a:r>
              <a:rPr lang="en-US" sz="1700" dirty="0"/>
              <a:t> </a:t>
            </a:r>
            <a:r>
              <a:rPr lang="en-US" sz="1700" dirty="0" err="1"/>
              <a:t>ra</a:t>
            </a:r>
            <a:r>
              <a:rPr lang="en-US" sz="1700" dirty="0"/>
              <a:t> </a:t>
            </a:r>
            <a:r>
              <a:rPr lang="en-US" sz="1700" dirty="0" err="1"/>
              <a:t>chất</a:t>
            </a:r>
            <a:r>
              <a:rPr lang="en-US" sz="1700" dirty="0"/>
              <a:t> </a:t>
            </a:r>
            <a:r>
              <a:rPr lang="en-US" sz="1700" dirty="0" err="1"/>
              <a:t>đó</a:t>
            </a:r>
            <a:r>
              <a:rPr lang="en-US" sz="1700" dirty="0"/>
              <a:t> </a:t>
            </a:r>
            <a:r>
              <a:rPr lang="en-US" sz="1700" dirty="0" err="1"/>
              <a:t>là</a:t>
            </a:r>
            <a:r>
              <a:rPr lang="en-US" sz="1700" dirty="0"/>
              <a:t> Fluor </a:t>
            </a:r>
            <a:r>
              <a:rPr lang="en-US" sz="1700" dirty="0" err="1"/>
              <a:t>có</a:t>
            </a:r>
            <a:r>
              <a:rPr lang="en-US" sz="1700" dirty="0"/>
              <a:t> ở </a:t>
            </a:r>
            <a:r>
              <a:rPr lang="en-US" sz="1700" dirty="0" err="1"/>
              <a:t>trong</a:t>
            </a:r>
            <a:r>
              <a:rPr lang="en-US" sz="1700" dirty="0"/>
              <a:t> </a:t>
            </a:r>
            <a:r>
              <a:rPr lang="en-US" sz="1700" dirty="0" err="1"/>
              <a:t>nước</a:t>
            </a:r>
            <a:r>
              <a:rPr lang="en-US" sz="1700" dirty="0"/>
              <a:t> </a:t>
            </a:r>
            <a:r>
              <a:rPr lang="en-US" sz="1700" dirty="0" err="1"/>
              <a:t>gây</a:t>
            </a:r>
            <a:r>
              <a:rPr lang="en-US" sz="1700" dirty="0"/>
              <a:t> </a:t>
            </a:r>
            <a:r>
              <a:rPr lang="en-US" sz="1700" dirty="0" err="1"/>
              <a:t>ra</a:t>
            </a:r>
            <a:r>
              <a:rPr lang="en-US" sz="1700" dirty="0"/>
              <a:t> </a:t>
            </a:r>
            <a:r>
              <a:rPr lang="en-US" sz="1700" dirty="0" err="1"/>
              <a:t>hiện</a:t>
            </a:r>
            <a:r>
              <a:rPr lang="en-US" sz="1700" dirty="0"/>
              <a:t> </a:t>
            </a:r>
            <a:r>
              <a:rPr lang="en-US" sz="1700" dirty="0" err="1"/>
              <a:t>tương</a:t>
            </a:r>
            <a:r>
              <a:rPr lang="en-US" sz="1700" dirty="0"/>
              <a:t> </a:t>
            </a:r>
            <a:r>
              <a:rPr lang="en-US" sz="1700" dirty="0" err="1"/>
              <a:t>trên</a:t>
            </a:r>
            <a:r>
              <a:rPr lang="en-US" sz="1700" dirty="0"/>
              <a:t> </a:t>
            </a:r>
            <a:r>
              <a:rPr lang="en-US" sz="1700" dirty="0" err="1"/>
              <a:t>và</a:t>
            </a:r>
            <a:r>
              <a:rPr lang="en-US" sz="1700" dirty="0"/>
              <a:t> </a:t>
            </a:r>
            <a:r>
              <a:rPr lang="en-US" sz="1700" dirty="0" err="1"/>
              <a:t>mối</a:t>
            </a:r>
            <a:r>
              <a:rPr lang="en-US" sz="1700" dirty="0"/>
              <a:t> </a:t>
            </a:r>
            <a:r>
              <a:rPr lang="en-US" sz="1700" dirty="0" err="1"/>
              <a:t>liên</a:t>
            </a:r>
            <a:r>
              <a:rPr lang="en-US" sz="1700" dirty="0"/>
              <a:t> </a:t>
            </a:r>
            <a:r>
              <a:rPr lang="en-US" sz="1700" dirty="0" err="1"/>
              <a:t>hệ</a:t>
            </a:r>
            <a:r>
              <a:rPr lang="en-US" sz="1700" dirty="0"/>
              <a:t> </a:t>
            </a:r>
            <a:r>
              <a:rPr lang="en-US" sz="1700" dirty="0" err="1"/>
              <a:t>giữa</a:t>
            </a:r>
            <a:r>
              <a:rPr lang="en-US" sz="1700" dirty="0"/>
              <a:t> Fluor </a:t>
            </a:r>
            <a:r>
              <a:rPr lang="en-US" sz="1700" dirty="0" err="1"/>
              <a:t>với</a:t>
            </a:r>
            <a:r>
              <a:rPr lang="en-US" sz="1700" dirty="0"/>
              <a:t> </a:t>
            </a:r>
            <a:r>
              <a:rPr lang="en-US" sz="1700" dirty="0" err="1"/>
              <a:t>tác</a:t>
            </a:r>
            <a:r>
              <a:rPr lang="en-US" sz="1700" dirty="0"/>
              <a:t> </a:t>
            </a:r>
            <a:r>
              <a:rPr lang="en-US" sz="1700" dirty="0" err="1"/>
              <a:t>dụng</a:t>
            </a:r>
            <a:r>
              <a:rPr lang="en-US" sz="1700" dirty="0"/>
              <a:t> </a:t>
            </a:r>
            <a:r>
              <a:rPr lang="en-US" sz="1700" dirty="0" err="1"/>
              <a:t>phòng</a:t>
            </a:r>
            <a:r>
              <a:rPr lang="en-US" sz="1700" dirty="0"/>
              <a:t> </a:t>
            </a:r>
            <a:r>
              <a:rPr lang="en-US" sz="1700" dirty="0" err="1"/>
              <a:t>ngừa</a:t>
            </a:r>
            <a:r>
              <a:rPr lang="en-US" sz="1700" dirty="0"/>
              <a:t> </a:t>
            </a:r>
            <a:r>
              <a:rPr lang="en-US" sz="1700" dirty="0" err="1"/>
              <a:t>sâu</a:t>
            </a:r>
            <a:r>
              <a:rPr lang="en-US" sz="1700" dirty="0"/>
              <a:t> </a:t>
            </a:r>
            <a:r>
              <a:rPr lang="en-US" sz="1700" dirty="0" err="1"/>
              <a:t>răng</a:t>
            </a:r>
            <a:r>
              <a:rPr lang="en-US" sz="1700" dirty="0"/>
              <a:t>.</a:t>
            </a:r>
          </a:p>
          <a:p>
            <a:pPr marL="0" indent="0">
              <a:lnSpc>
                <a:spcPct val="150000"/>
              </a:lnSpc>
            </a:pPr>
            <a:r>
              <a:rPr lang="en-US" sz="1700" dirty="0"/>
              <a:t>=&gt; </a:t>
            </a:r>
            <a:r>
              <a:rPr lang="en-US" sz="1700" dirty="0" err="1"/>
              <a:t>Đây</a:t>
            </a:r>
            <a:r>
              <a:rPr lang="en-US" sz="1700" dirty="0"/>
              <a:t> </a:t>
            </a:r>
            <a:r>
              <a:rPr lang="en-US" sz="1700" dirty="0" err="1"/>
              <a:t>là</a:t>
            </a:r>
            <a:r>
              <a:rPr lang="en-US" sz="1700" dirty="0"/>
              <a:t> </a:t>
            </a:r>
            <a:r>
              <a:rPr lang="en-US" sz="1700" dirty="0" err="1"/>
              <a:t>bước</a:t>
            </a:r>
            <a:r>
              <a:rPr lang="en-US" sz="1700" dirty="0"/>
              <a:t> </a:t>
            </a:r>
            <a:r>
              <a:rPr lang="en-US" sz="1700" dirty="0" err="1"/>
              <a:t>phát</a:t>
            </a:r>
            <a:r>
              <a:rPr lang="en-US" sz="1700" dirty="0"/>
              <a:t> </a:t>
            </a:r>
            <a:r>
              <a:rPr lang="en-US" sz="1700" dirty="0" err="1"/>
              <a:t>triển</a:t>
            </a:r>
            <a:r>
              <a:rPr lang="en-US" sz="1700" dirty="0"/>
              <a:t> </a:t>
            </a:r>
            <a:r>
              <a:rPr lang="en-US" sz="1700" dirty="0" err="1"/>
              <a:t>lớn</a:t>
            </a:r>
            <a:r>
              <a:rPr lang="en-US" sz="1700" dirty="0"/>
              <a:t> </a:t>
            </a:r>
            <a:r>
              <a:rPr lang="en-US" sz="1700" dirty="0" err="1"/>
              <a:t>trong</a:t>
            </a:r>
            <a:r>
              <a:rPr lang="en-US" sz="1700" dirty="0"/>
              <a:t> </a:t>
            </a:r>
            <a:r>
              <a:rPr lang="en-US" sz="1700" dirty="0" err="1"/>
              <a:t>lịch</a:t>
            </a:r>
            <a:r>
              <a:rPr lang="en-US" sz="1700" dirty="0"/>
              <a:t> </a:t>
            </a:r>
            <a:r>
              <a:rPr lang="en-US" sz="1700" dirty="0" err="1"/>
              <a:t>sử</a:t>
            </a:r>
            <a:r>
              <a:rPr lang="en-US" sz="1700" dirty="0"/>
              <a:t> </a:t>
            </a:r>
            <a:r>
              <a:rPr lang="en-US" sz="1700" dirty="0" err="1"/>
              <a:t>nha</a:t>
            </a:r>
            <a:r>
              <a:rPr lang="en-US" sz="1700" dirty="0"/>
              <a:t> khoa </a:t>
            </a:r>
            <a:r>
              <a:rPr lang="en-US" sz="1700" dirty="0" err="1"/>
              <a:t>và</a:t>
            </a:r>
            <a:r>
              <a:rPr lang="en-US" sz="1700" dirty="0"/>
              <a:t> </a:t>
            </a:r>
            <a:r>
              <a:rPr lang="en-US" sz="1700" dirty="0" err="1"/>
              <a:t>là</a:t>
            </a:r>
            <a:r>
              <a:rPr lang="en-US" sz="1700" dirty="0"/>
              <a:t> </a:t>
            </a:r>
            <a:r>
              <a:rPr lang="en-US" sz="1700" dirty="0" err="1"/>
              <a:t>biện</a:t>
            </a:r>
            <a:r>
              <a:rPr lang="en-US" sz="1700" dirty="0"/>
              <a:t> </a:t>
            </a:r>
            <a:r>
              <a:rPr lang="en-US" sz="1700" dirty="0" err="1"/>
              <a:t>pháp</a:t>
            </a:r>
            <a:r>
              <a:rPr lang="en-US" sz="1700" dirty="0"/>
              <a:t> </a:t>
            </a:r>
            <a:r>
              <a:rPr lang="en-US" sz="1700" dirty="0" err="1"/>
              <a:t>đầu</a:t>
            </a:r>
            <a:r>
              <a:rPr lang="en-US" sz="1700" dirty="0"/>
              <a:t> </a:t>
            </a:r>
            <a:r>
              <a:rPr lang="en-US" sz="1700" dirty="0" err="1"/>
              <a:t>tiên</a:t>
            </a:r>
            <a:r>
              <a:rPr lang="en-US" sz="1700" dirty="0"/>
              <a:t> </a:t>
            </a:r>
            <a:r>
              <a:rPr lang="en-US" sz="1700" dirty="0" err="1"/>
              <a:t>kiểm</a:t>
            </a:r>
            <a:r>
              <a:rPr lang="en-US" sz="1700" dirty="0"/>
              <a:t> </a:t>
            </a:r>
            <a:r>
              <a:rPr lang="en-US" sz="1700" dirty="0" err="1"/>
              <a:t>soát</a:t>
            </a:r>
            <a:r>
              <a:rPr lang="en-US" sz="1700" dirty="0"/>
              <a:t> </a:t>
            </a:r>
            <a:r>
              <a:rPr lang="en-US" sz="1700" dirty="0" err="1"/>
              <a:t>sâu</a:t>
            </a:r>
            <a:r>
              <a:rPr lang="en-US" sz="1700" dirty="0"/>
              <a:t> </a:t>
            </a:r>
            <a:r>
              <a:rPr lang="en-US" sz="1700" dirty="0" err="1"/>
              <a:t>răng</a:t>
            </a:r>
            <a:r>
              <a:rPr lang="en-US" sz="1700" dirty="0"/>
              <a:t> </a:t>
            </a:r>
            <a:r>
              <a:rPr lang="en-US" sz="1700" dirty="0" err="1"/>
              <a:t>trong</a:t>
            </a:r>
            <a:r>
              <a:rPr lang="en-US" sz="1700" dirty="0"/>
              <a:t> </a:t>
            </a:r>
            <a:r>
              <a:rPr lang="en-US" sz="1700" dirty="0" err="1"/>
              <a:t>cộng</a:t>
            </a:r>
            <a:r>
              <a:rPr lang="en-US" sz="1700" dirty="0"/>
              <a:t> </a:t>
            </a:r>
            <a:r>
              <a:rPr lang="en-US" sz="1700" dirty="0" err="1"/>
              <a:t>đồng</a:t>
            </a:r>
            <a:r>
              <a:rPr lang="en-US" sz="1700" dirty="0"/>
              <a:t>.</a:t>
            </a:r>
          </a:p>
        </p:txBody>
      </p:sp>
      <p:pic>
        <p:nvPicPr>
          <p:cNvPr id="17" name="Picture Placeholder 9" descr="A picture containing diagram&#10;&#10;Description automatically generated">
            <a:extLst>
              <a:ext uri="{FF2B5EF4-FFF2-40B4-BE49-F238E27FC236}">
                <a16:creationId xmlns:a16="http://schemas.microsoft.com/office/drawing/2014/main" xmlns="" id="{A5991723-0B75-4817-863F-1A99475FD003}"/>
              </a:ext>
            </a:extLst>
          </p:cNvPr>
          <p:cNvPicPr>
            <a:picLocks noChangeAspect="1"/>
          </p:cNvPicPr>
          <p:nvPr/>
        </p:nvPicPr>
        <p:blipFill rotWithShape="1">
          <a:blip r:embed="rId3"/>
          <a:srcRect l="2152" r="25417" b="-3"/>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solidFill>
            <a:schemeClr val="accent5"/>
          </a:solidFill>
        </p:spPr>
      </p:pic>
      <p:pic>
        <p:nvPicPr>
          <p:cNvPr id="18" name="Picture Placeholder 11" descr="Diagram&#10;&#10;Description automatically generated">
            <a:extLst>
              <a:ext uri="{FF2B5EF4-FFF2-40B4-BE49-F238E27FC236}">
                <a16:creationId xmlns:a16="http://schemas.microsoft.com/office/drawing/2014/main" xmlns="" id="{55D6B151-F7ED-4E94-83BD-42CA255957AD}"/>
              </a:ext>
            </a:extLst>
          </p:cNvPr>
          <p:cNvPicPr>
            <a:picLocks noChangeAspect="1"/>
          </p:cNvPicPr>
          <p:nvPr/>
        </p:nvPicPr>
        <p:blipFill rotWithShape="1">
          <a:blip r:embed="rId4"/>
          <a:srcRect t="18055" r="-1" b="17936"/>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solidFill>
            <a:schemeClr val="accent5"/>
          </a:solidFill>
        </p:spPr>
      </p:pic>
      <p:sp>
        <p:nvSpPr>
          <p:cNvPr id="9" name="Slide Number Placeholder 8">
            <a:extLst>
              <a:ext uri="{FF2B5EF4-FFF2-40B4-BE49-F238E27FC236}">
                <a16:creationId xmlns:a16="http://schemas.microsoft.com/office/drawing/2014/main" xmlns="" id="{1DFA1AFB-6AE0-90E0-4BA6-CA72C99BB3F1}"/>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BA1B0FB-D917-4C8C-928F-313BD683BF39}" type="slidenum">
              <a:rPr lang="en-US" sz="1200">
                <a:solidFill>
                  <a:srgbClr val="FFFFFF"/>
                </a:solidFill>
              </a:rPr>
              <a:pPr>
                <a:spcAft>
                  <a:spcPts val="600"/>
                </a:spcAft>
              </a:pPr>
              <a:t>38</a:t>
            </a:fld>
            <a:endParaRPr lang="en-US" sz="1200">
              <a:solidFill>
                <a:srgbClr val="FFFFFF"/>
              </a:solidFill>
            </a:endParaRPr>
          </a:p>
        </p:txBody>
      </p:sp>
    </p:spTree>
    <p:extLst>
      <p:ext uri="{BB962C8B-B14F-4D97-AF65-F5344CB8AC3E}">
        <p14:creationId xmlns:p14="http://schemas.microsoft.com/office/powerpoint/2010/main" val="2715888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DDF26-79B3-2CD1-B292-B734F2A91E11}"/>
              </a:ext>
            </a:extLst>
          </p:cNvPr>
          <p:cNvSpPr>
            <a:spLocks noGrp="1"/>
          </p:cNvSpPr>
          <p:nvPr>
            <p:ph type="title"/>
          </p:nvPr>
        </p:nvSpPr>
        <p:spPr>
          <a:xfrm>
            <a:off x="600206" y="1043176"/>
            <a:ext cx="3565524" cy="1558748"/>
          </a:xfrm>
        </p:spPr>
        <p:txBody>
          <a:bodyPr vert="horz" wrap="square" lIns="0" tIns="0" rIns="0" bIns="0" rtlCol="0" anchor="b" anchorCtr="0">
            <a:normAutofit/>
          </a:bodyPr>
          <a:lstStyle/>
          <a:p>
            <a:pPr>
              <a:lnSpc>
                <a:spcPct val="100000"/>
              </a:lnSpc>
            </a:pPr>
            <a:r>
              <a:rPr lang="en-US" b="1" dirty="0">
                <a:solidFill>
                  <a:srgbClr val="00B0F0"/>
                </a:solidFill>
              </a:rPr>
              <a:t>CƠ CHẾ </a:t>
            </a:r>
            <a:br>
              <a:rPr lang="en-US" b="1" dirty="0">
                <a:solidFill>
                  <a:srgbClr val="00B0F0"/>
                </a:solidFill>
              </a:rPr>
            </a:br>
            <a:r>
              <a:rPr lang="en-US" b="1" dirty="0">
                <a:solidFill>
                  <a:srgbClr val="00B0F0"/>
                </a:solidFill>
              </a:rPr>
              <a:t>TÁC ĐỘNG</a:t>
            </a:r>
          </a:p>
        </p:txBody>
      </p:sp>
      <p:pic>
        <p:nvPicPr>
          <p:cNvPr id="16" name="Picture 15" descr="Diagram&#10;&#10;Description automatically generated">
            <a:extLst>
              <a:ext uri="{FF2B5EF4-FFF2-40B4-BE49-F238E27FC236}">
                <a16:creationId xmlns:a16="http://schemas.microsoft.com/office/drawing/2014/main" xmlns="" id="{61E4C0DC-672C-5E7B-D18B-D0B72819BAAB}"/>
              </a:ext>
            </a:extLst>
          </p:cNvPr>
          <p:cNvPicPr>
            <a:picLocks noChangeAspect="1"/>
          </p:cNvPicPr>
          <p:nvPr/>
        </p:nvPicPr>
        <p:blipFill>
          <a:blip r:embed="rId3"/>
          <a:stretch>
            <a:fillRect/>
          </a:stretch>
        </p:blipFill>
        <p:spPr>
          <a:xfrm>
            <a:off x="535386" y="3089262"/>
            <a:ext cx="3808138" cy="2644126"/>
          </a:xfrm>
          <a:custGeom>
            <a:avLst/>
            <a:gdLst/>
            <a:ahLst/>
            <a:cxnLst/>
            <a:rect l="l" t="t" r="r" b="b"/>
            <a:pathLst>
              <a:path w="2771776" h="2771776">
                <a:moveTo>
                  <a:pt x="0" y="0"/>
                </a:moveTo>
                <a:lnTo>
                  <a:pt x="2771776" y="0"/>
                </a:lnTo>
                <a:lnTo>
                  <a:pt x="2771776" y="2771776"/>
                </a:lnTo>
                <a:lnTo>
                  <a:pt x="0" y="2771776"/>
                </a:lnTo>
                <a:close/>
              </a:path>
            </a:pathLst>
          </a:custGeom>
        </p:spPr>
      </p:pic>
      <p:sp>
        <p:nvSpPr>
          <p:cNvPr id="9" name="Slide Number Placeholder 8">
            <a:extLst>
              <a:ext uri="{FF2B5EF4-FFF2-40B4-BE49-F238E27FC236}">
                <a16:creationId xmlns:a16="http://schemas.microsoft.com/office/drawing/2014/main" xmlns="" id="{4815E9F7-8814-B4FD-AD88-70D1D75D514B}"/>
              </a:ext>
            </a:extLst>
          </p:cNvPr>
          <p:cNvSpPr>
            <a:spLocks noGrp="1"/>
          </p:cNvSpPr>
          <p:nvPr>
            <p:ph type="sldNum" sz="quarter" idx="4294967295"/>
          </p:nvPr>
        </p:nvSpPr>
        <p:spPr>
          <a:xfrm>
            <a:off x="9948863" y="6507212"/>
            <a:ext cx="1692274"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BA1B0FB-D917-4C8C-928F-313BD683BF39}" type="slidenum">
              <a:rPr lang="en-US" smtClean="0"/>
              <a:pPr>
                <a:spcAft>
                  <a:spcPts val="600"/>
                </a:spcAft>
              </a:pPr>
              <a:t>39</a:t>
            </a:fld>
            <a:endParaRPr lang="en-US" dirty="0">
              <a:solidFill>
                <a:schemeClr val="tx1">
                  <a:alpha val="80000"/>
                </a:schemeClr>
              </a:solidFill>
            </a:endParaRPr>
          </a:p>
        </p:txBody>
      </p:sp>
      <p:pic>
        <p:nvPicPr>
          <p:cNvPr id="4" name="Picture 3">
            <a:extLst>
              <a:ext uri="{FF2B5EF4-FFF2-40B4-BE49-F238E27FC236}">
                <a16:creationId xmlns:a16="http://schemas.microsoft.com/office/drawing/2014/main" xmlns="" id="{7F0555DA-5220-8C0D-EAF2-213CF259274A}"/>
              </a:ext>
            </a:extLst>
          </p:cNvPr>
          <p:cNvPicPr>
            <a:picLocks noChangeAspect="1"/>
          </p:cNvPicPr>
          <p:nvPr/>
        </p:nvPicPr>
        <p:blipFill>
          <a:blip r:embed="rId4"/>
          <a:stretch>
            <a:fillRect/>
          </a:stretch>
        </p:blipFill>
        <p:spPr>
          <a:xfrm>
            <a:off x="4369802" y="1133670"/>
            <a:ext cx="7653231" cy="4590660"/>
          </a:xfrm>
          <a:prstGeom prst="rect">
            <a:avLst/>
          </a:prstGeom>
        </p:spPr>
      </p:pic>
      <p:sp>
        <p:nvSpPr>
          <p:cNvPr id="3" name="TextBox 2">
            <a:extLst>
              <a:ext uri="{FF2B5EF4-FFF2-40B4-BE49-F238E27FC236}">
                <a16:creationId xmlns:a16="http://schemas.microsoft.com/office/drawing/2014/main" xmlns="" id="{045BB11A-0E40-4406-90DE-CE6DE643F683}"/>
              </a:ext>
            </a:extLst>
          </p:cNvPr>
          <p:cNvSpPr txBox="1"/>
          <p:nvPr/>
        </p:nvSpPr>
        <p:spPr>
          <a:xfrm>
            <a:off x="4442790" y="6011533"/>
            <a:ext cx="3056282" cy="369332"/>
          </a:xfrm>
          <a:prstGeom prst="rect">
            <a:avLst/>
          </a:prstGeom>
          <a:noFill/>
        </p:spPr>
        <p:txBody>
          <a:bodyPr wrap="square" rtlCol="0">
            <a:spAutoFit/>
          </a:bodyPr>
          <a:lstStyle/>
          <a:p>
            <a:r>
              <a:rPr lang="en-US" dirty="0"/>
              <a:t>(J.M. Ten Cate, 2019)</a:t>
            </a:r>
          </a:p>
        </p:txBody>
      </p:sp>
    </p:spTree>
    <p:extLst>
      <p:ext uri="{BB962C8B-B14F-4D97-AF65-F5344CB8AC3E}">
        <p14:creationId xmlns:p14="http://schemas.microsoft.com/office/powerpoint/2010/main" val="129675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altLang="en-US" sz="4000" dirty="0">
                <a:effectLst>
                  <a:outerShdw blurRad="38100" dist="38100" dir="2700000" algn="tl">
                    <a:srgbClr val="FFFFFF"/>
                  </a:outerShdw>
                </a:effectLst>
                <a:cs typeface="Calibri" panose="020F0502020204030204" pitchFamily="34" charset="0"/>
              </a:rPr>
              <a:t>CẤU TRÚC CỦA RĂNG VÀ MÔ NHA CHU</a:t>
            </a:r>
            <a:endParaRPr lang="en-US" sz="4000" dirty="0"/>
          </a:p>
        </p:txBody>
      </p:sp>
      <p:grpSp>
        <p:nvGrpSpPr>
          <p:cNvPr id="6" name="Group 5">
            <a:extLst>
              <a:ext uri="{FF2B5EF4-FFF2-40B4-BE49-F238E27FC236}">
                <a16:creationId xmlns:a16="http://schemas.microsoft.com/office/drawing/2014/main" xmlns="" id="{DC046A99-830C-4722-A577-D1E320FD4661}"/>
              </a:ext>
            </a:extLst>
          </p:cNvPr>
          <p:cNvGrpSpPr/>
          <p:nvPr/>
        </p:nvGrpSpPr>
        <p:grpSpPr>
          <a:xfrm>
            <a:off x="1115086" y="2031537"/>
            <a:ext cx="2593789" cy="3883913"/>
            <a:chOff x="1619288" y="2822617"/>
            <a:chExt cx="1911391" cy="2862097"/>
          </a:xfrm>
          <a:effectLst>
            <a:outerShdw blurRad="127000" dir="21000000" sy="23000" kx="-1200000" algn="bl" rotWithShape="0">
              <a:prstClr val="black">
                <a:alpha val="11000"/>
              </a:prstClr>
            </a:outerShdw>
          </a:effectLst>
        </p:grpSpPr>
        <p:sp>
          <p:nvSpPr>
            <p:cNvPr id="4" name="Graphic 56">
              <a:extLst>
                <a:ext uri="{FF2B5EF4-FFF2-40B4-BE49-F238E27FC236}">
                  <a16:creationId xmlns:a16="http://schemas.microsoft.com/office/drawing/2014/main" xmlns="" id="{A3FFFD4B-4F6B-4A43-99D6-CAEF2F2B11A3}"/>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p>
          </p:txBody>
        </p:sp>
        <p:sp>
          <p:nvSpPr>
            <p:cNvPr id="3" name="Freeform: Shape 2">
              <a:extLst>
                <a:ext uri="{FF2B5EF4-FFF2-40B4-BE49-F238E27FC236}">
                  <a16:creationId xmlns:a16="http://schemas.microsoft.com/office/drawing/2014/main" xmlns="" id="{68FFCEBF-5C87-4567-A97F-2477D928EB9F}"/>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accent1"/>
            </a:solidFill>
            <a:ln w="2374" cap="flat">
              <a:noFill/>
              <a:prstDash val="solid"/>
              <a:miter/>
            </a:ln>
          </p:spPr>
          <p:txBody>
            <a:bodyPr rtlCol="0" anchor="ctr"/>
            <a:lstStyle/>
            <a:p>
              <a:endParaRPr lang="en-US" dirty="0">
                <a:solidFill>
                  <a:schemeClr val="accent1"/>
                </a:solidFill>
              </a:endParaRPr>
            </a:p>
          </p:txBody>
        </p:sp>
      </p:grpSp>
      <p:pic>
        <p:nvPicPr>
          <p:cNvPr id="5" name="Picture 4">
            <a:extLst>
              <a:ext uri="{FF2B5EF4-FFF2-40B4-BE49-F238E27FC236}">
                <a16:creationId xmlns:a16="http://schemas.microsoft.com/office/drawing/2014/main" xmlns="" id="{E6112A1E-09CA-1ECE-A00A-0ADE91560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850" y="1451558"/>
            <a:ext cx="6275379" cy="5004615"/>
          </a:xfrm>
          <a:prstGeom prst="rect">
            <a:avLst/>
          </a:prstGeom>
        </p:spPr>
      </p:pic>
    </p:spTree>
    <p:extLst>
      <p:ext uri="{BB962C8B-B14F-4D97-AF65-F5344CB8AC3E}">
        <p14:creationId xmlns:p14="http://schemas.microsoft.com/office/powerpoint/2010/main" val="3827296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62">
            <a:extLst>
              <a:ext uri="{FF2B5EF4-FFF2-40B4-BE49-F238E27FC236}">
                <a16:creationId xmlns:a16="http://schemas.microsoft.com/office/drawing/2014/main" xmlns=""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9" descr="A picture containing diagram&#10;&#10;Description automatically generated">
            <a:extLst>
              <a:ext uri="{FF2B5EF4-FFF2-40B4-BE49-F238E27FC236}">
                <a16:creationId xmlns:a16="http://schemas.microsoft.com/office/drawing/2014/main" xmlns="" id="{A5991723-0B75-4817-863F-1A99475FD003}"/>
              </a:ext>
            </a:extLst>
          </p:cNvPr>
          <p:cNvPicPr>
            <a:picLocks noChangeAspect="1"/>
          </p:cNvPicPr>
          <p:nvPr/>
        </p:nvPicPr>
        <p:blipFill rotWithShape="1">
          <a:blip r:embed="rId3"/>
          <a:srcRect t="21668" r="-2" b="1694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solidFill>
            <a:schemeClr val="accent5"/>
          </a:solidFill>
        </p:spPr>
      </p:pic>
      <p:pic>
        <p:nvPicPr>
          <p:cNvPr id="18" name="Picture Placeholder 11" descr="Diagram&#10;&#10;Description automatically generated">
            <a:extLst>
              <a:ext uri="{FF2B5EF4-FFF2-40B4-BE49-F238E27FC236}">
                <a16:creationId xmlns:a16="http://schemas.microsoft.com/office/drawing/2014/main" xmlns="" id="{55D6B151-F7ED-4E94-83BD-42CA255957AD}"/>
              </a:ext>
            </a:extLst>
          </p:cNvPr>
          <p:cNvPicPr>
            <a:picLocks noChangeAspect="1"/>
          </p:cNvPicPr>
          <p:nvPr/>
        </p:nvPicPr>
        <p:blipFill rotWithShape="1">
          <a:blip r:embed="rId4"/>
          <a:srcRect t="27037" r="3" b="2692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solidFill>
            <a:schemeClr val="accent5"/>
          </a:solidFill>
        </p:spPr>
      </p:pic>
      <p:sp useBgFill="1">
        <p:nvSpPr>
          <p:cNvPr id="74" name="Freeform: Shape 64">
            <a:extLst>
              <a:ext uri="{FF2B5EF4-FFF2-40B4-BE49-F238E27FC236}">
                <a16:creationId xmlns:a16="http://schemas.microsoft.com/office/drawing/2014/main" xmlns=""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66">
            <a:extLst>
              <a:ext uri="{FF2B5EF4-FFF2-40B4-BE49-F238E27FC236}">
                <a16:creationId xmlns:a16="http://schemas.microsoft.com/office/drawing/2014/main" xmlns=""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008024C7-AEBA-8E0C-11F9-71706F21346D}"/>
              </a:ext>
            </a:extLst>
          </p:cNvPr>
          <p:cNvSpPr>
            <a:spLocks noGrp="1"/>
          </p:cNvSpPr>
          <p:nvPr>
            <p:ph type="title"/>
          </p:nvPr>
        </p:nvSpPr>
        <p:spPr>
          <a:xfrm>
            <a:off x="448056" y="859536"/>
            <a:ext cx="4832802" cy="1243584"/>
          </a:xfrm>
        </p:spPr>
        <p:txBody>
          <a:bodyPr vert="horz" lIns="91440" tIns="45720" rIns="91440" bIns="45720" rtlCol="0" anchor="ctr" anchorCtr="0">
            <a:normAutofit/>
          </a:bodyPr>
          <a:lstStyle/>
          <a:p>
            <a:r>
              <a:rPr lang="en-US" sz="3400" b="1" dirty="0"/>
              <a:t>Vai </a:t>
            </a:r>
            <a:r>
              <a:rPr lang="en-US" sz="3400" b="1" dirty="0" err="1"/>
              <a:t>trò</a:t>
            </a:r>
            <a:r>
              <a:rPr lang="en-US" sz="3400" b="1" dirty="0"/>
              <a:t> </a:t>
            </a:r>
            <a:r>
              <a:rPr lang="en-US" sz="3400" b="1" dirty="0" err="1"/>
              <a:t>của</a:t>
            </a:r>
            <a:r>
              <a:rPr lang="en-US" sz="3400" b="1" dirty="0"/>
              <a:t> </a:t>
            </a:r>
            <a:r>
              <a:rPr lang="en-US" sz="3400" b="1" kern="1200" dirty="0">
                <a:solidFill>
                  <a:schemeClr val="tx1"/>
                </a:solidFill>
                <a:latin typeface="+mj-lt"/>
                <a:ea typeface="+mj-ea"/>
                <a:cs typeface="+mj-cs"/>
              </a:rPr>
              <a:t>Fluor</a:t>
            </a:r>
          </a:p>
        </p:txBody>
      </p:sp>
      <p:sp>
        <p:nvSpPr>
          <p:cNvPr id="76" name="Rectangle 68">
            <a:extLst>
              <a:ext uri="{FF2B5EF4-FFF2-40B4-BE49-F238E27FC236}">
                <a16:creationId xmlns:a16="http://schemas.microsoft.com/office/drawing/2014/main" xmlns=""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1" name="Rectangle 70">
            <a:extLst>
              <a:ext uri="{FF2B5EF4-FFF2-40B4-BE49-F238E27FC236}">
                <a16:creationId xmlns:a16="http://schemas.microsoft.com/office/drawing/2014/main" xmlns=""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xmlns=""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75DE14C9-C85D-0C82-C6CB-CB84B0E9E4DB}"/>
              </a:ext>
            </a:extLst>
          </p:cNvPr>
          <p:cNvSpPr>
            <a:spLocks noGrp="1"/>
          </p:cNvSpPr>
          <p:nvPr>
            <p:ph idx="1"/>
          </p:nvPr>
        </p:nvSpPr>
        <p:spPr>
          <a:xfrm>
            <a:off x="401463" y="2575222"/>
            <a:ext cx="4832803" cy="3664351"/>
          </a:xfrm>
        </p:spPr>
        <p:txBody>
          <a:bodyPr vert="horz" lIns="91440" tIns="45720" rIns="91440" bIns="45720" rtlCol="0">
            <a:normAutofit fontScale="92500" lnSpcReduction="20000"/>
          </a:bodyPr>
          <a:lstStyle/>
          <a:p>
            <a:pPr marL="342900">
              <a:lnSpc>
                <a:spcPct val="150000"/>
              </a:lnSpc>
              <a:buFont typeface="Arial" panose="020B0604020202020204" pitchFamily="34" charset="0"/>
              <a:buChar char="•"/>
            </a:pPr>
            <a:r>
              <a:rPr lang="en-US" sz="1800" dirty="0"/>
              <a:t>Fluor </a:t>
            </a:r>
            <a:r>
              <a:rPr lang="en-US" sz="1800" dirty="0" err="1"/>
              <a:t>là</a:t>
            </a:r>
            <a:r>
              <a:rPr lang="en-US" sz="1800" dirty="0"/>
              <a:t> </a:t>
            </a:r>
            <a:r>
              <a:rPr lang="en-US" sz="1800" dirty="0" err="1"/>
              <a:t>lựa</a:t>
            </a:r>
            <a:r>
              <a:rPr lang="en-US" sz="1800" dirty="0"/>
              <a:t> </a:t>
            </a:r>
            <a:r>
              <a:rPr lang="en-US" sz="1800" dirty="0" err="1"/>
              <a:t>chọn</a:t>
            </a:r>
            <a:r>
              <a:rPr lang="en-US" sz="1800" dirty="0"/>
              <a:t> </a:t>
            </a:r>
            <a:r>
              <a:rPr lang="en-US" sz="1800" dirty="0" err="1"/>
              <a:t>hàng</a:t>
            </a:r>
            <a:r>
              <a:rPr lang="en-US" sz="1800" dirty="0"/>
              <a:t> </a:t>
            </a:r>
            <a:r>
              <a:rPr lang="en-US" sz="1800" dirty="0" err="1"/>
              <a:t>đầu</a:t>
            </a:r>
            <a:r>
              <a:rPr lang="en-US" sz="1800" dirty="0"/>
              <a:t> </a:t>
            </a:r>
            <a:r>
              <a:rPr lang="en-US" sz="1800" dirty="0" err="1"/>
              <a:t>trong</a:t>
            </a:r>
            <a:r>
              <a:rPr lang="en-US" sz="1800" dirty="0"/>
              <a:t> </a:t>
            </a:r>
            <a:r>
              <a:rPr lang="en-US" sz="1800" dirty="0" err="1"/>
              <a:t>ngăn</a:t>
            </a:r>
            <a:r>
              <a:rPr lang="en-US" sz="1800" dirty="0"/>
              <a:t> </a:t>
            </a:r>
            <a:r>
              <a:rPr lang="en-US" sz="1800" dirty="0" err="1"/>
              <a:t>ngừa</a:t>
            </a:r>
            <a:r>
              <a:rPr lang="en-US" sz="1800" dirty="0"/>
              <a:t> </a:t>
            </a:r>
            <a:r>
              <a:rPr lang="en-US" sz="1800" dirty="0" err="1"/>
              <a:t>sâu</a:t>
            </a:r>
            <a:r>
              <a:rPr lang="en-US" sz="1800" dirty="0"/>
              <a:t> </a:t>
            </a:r>
            <a:r>
              <a:rPr lang="en-US" sz="1800" dirty="0" err="1"/>
              <a:t>răng</a:t>
            </a:r>
            <a:r>
              <a:rPr lang="en-US" sz="1800" dirty="0"/>
              <a:t>:</a:t>
            </a:r>
          </a:p>
          <a:p>
            <a:pPr marL="800100" lvl="1">
              <a:lnSpc>
                <a:spcPct val="150000"/>
              </a:lnSpc>
            </a:pPr>
            <a:r>
              <a:rPr lang="en-US" sz="1800" dirty="0" err="1"/>
              <a:t>Kết</a:t>
            </a:r>
            <a:r>
              <a:rPr lang="en-US" sz="1800" dirty="0"/>
              <a:t> </a:t>
            </a:r>
            <a:r>
              <a:rPr lang="en-US" sz="1800" dirty="0" err="1"/>
              <a:t>hợp</a:t>
            </a:r>
            <a:r>
              <a:rPr lang="en-US" sz="1800" dirty="0"/>
              <a:t> </a:t>
            </a:r>
            <a:r>
              <a:rPr lang="en-US" sz="1800" dirty="0" err="1"/>
              <a:t>cấu</a:t>
            </a:r>
            <a:r>
              <a:rPr lang="en-US" sz="1800" dirty="0"/>
              <a:t> </a:t>
            </a:r>
            <a:r>
              <a:rPr lang="en-US" sz="1800" dirty="0" err="1"/>
              <a:t>trúc</a:t>
            </a:r>
            <a:r>
              <a:rPr lang="en-US" sz="1800" dirty="0"/>
              <a:t> </a:t>
            </a:r>
            <a:r>
              <a:rPr lang="en-US" sz="1800" dirty="0" err="1"/>
              <a:t>tinh</a:t>
            </a:r>
            <a:r>
              <a:rPr lang="en-US" sz="1800" dirty="0"/>
              <a:t> </a:t>
            </a:r>
            <a:r>
              <a:rPr lang="en-US" sz="1800" dirty="0" err="1"/>
              <a:t>thể</a:t>
            </a:r>
            <a:r>
              <a:rPr lang="en-US" sz="1800" dirty="0"/>
              <a:t> men </a:t>
            </a:r>
            <a:r>
              <a:rPr lang="en-US" sz="1800" dirty="0" err="1"/>
              <a:t>răng</a:t>
            </a:r>
            <a:r>
              <a:rPr lang="en-US" sz="1800" dirty="0"/>
              <a:t> </a:t>
            </a:r>
            <a:r>
              <a:rPr lang="en-US" sz="1800" dirty="0">
                <a:sym typeface="Wingdings" panose="05000000000000000000" pitchFamily="2" charset="2"/>
              </a:rPr>
              <a:t> </a:t>
            </a:r>
            <a:r>
              <a:rPr lang="en-US" sz="1800" dirty="0" err="1">
                <a:sym typeface="Wingdings" panose="05000000000000000000" pitchFamily="2" charset="2"/>
              </a:rPr>
              <a:t>bền</a:t>
            </a:r>
            <a:r>
              <a:rPr lang="en-US" sz="1800" dirty="0">
                <a:sym typeface="Wingdings" panose="05000000000000000000" pitchFamily="2" charset="2"/>
              </a:rPr>
              <a:t> </a:t>
            </a:r>
            <a:r>
              <a:rPr lang="en-US" sz="1800" dirty="0" err="1">
                <a:sym typeface="Wingdings" panose="05000000000000000000" pitchFamily="2" charset="2"/>
              </a:rPr>
              <a:t>vững</a:t>
            </a:r>
            <a:endParaRPr lang="en-US" sz="1800" dirty="0">
              <a:sym typeface="Wingdings" panose="05000000000000000000" pitchFamily="2" charset="2"/>
            </a:endParaRPr>
          </a:p>
          <a:p>
            <a:pPr marL="800100" lvl="1">
              <a:lnSpc>
                <a:spcPct val="150000"/>
              </a:lnSpc>
            </a:pPr>
            <a:r>
              <a:rPr lang="en-US" sz="1800" dirty="0" err="1">
                <a:sym typeface="Wingdings" panose="05000000000000000000" pitchFamily="2" charset="2"/>
              </a:rPr>
              <a:t>Hạn</a:t>
            </a:r>
            <a:r>
              <a:rPr lang="en-US" sz="1800" dirty="0">
                <a:sym typeface="Wingdings" panose="05000000000000000000" pitchFamily="2" charset="2"/>
              </a:rPr>
              <a:t> </a:t>
            </a:r>
            <a:r>
              <a:rPr lang="en-US" sz="1800" dirty="0" err="1">
                <a:sym typeface="Wingdings" panose="05000000000000000000" pitchFamily="2" charset="2"/>
              </a:rPr>
              <a:t>chế</a:t>
            </a:r>
            <a:r>
              <a:rPr lang="en-US" sz="1800" dirty="0">
                <a:sym typeface="Wingdings" panose="05000000000000000000" pitchFamily="2" charset="2"/>
              </a:rPr>
              <a:t> </a:t>
            </a:r>
            <a:r>
              <a:rPr lang="en-US" sz="1800" dirty="0" err="1">
                <a:sym typeface="Wingdings" panose="05000000000000000000" pitchFamily="2" charset="2"/>
              </a:rPr>
              <a:t>khử</a:t>
            </a:r>
            <a:r>
              <a:rPr lang="en-US" sz="1800" dirty="0">
                <a:sym typeface="Wingdings" panose="05000000000000000000" pitchFamily="2" charset="2"/>
              </a:rPr>
              <a:t> </a:t>
            </a:r>
            <a:r>
              <a:rPr lang="en-US" sz="1800" dirty="0" err="1">
                <a:sym typeface="Wingdings" panose="05000000000000000000" pitchFamily="2" charset="2"/>
              </a:rPr>
              <a:t>khoáng</a:t>
            </a:r>
            <a:endParaRPr lang="en-US" sz="1800" dirty="0">
              <a:sym typeface="Wingdings" panose="05000000000000000000" pitchFamily="2" charset="2"/>
            </a:endParaRPr>
          </a:p>
          <a:p>
            <a:pPr marL="800100" lvl="1">
              <a:lnSpc>
                <a:spcPct val="150000"/>
              </a:lnSpc>
            </a:pPr>
            <a:r>
              <a:rPr lang="en-US" sz="1800" dirty="0" err="1">
                <a:sym typeface="Wingdings" panose="05000000000000000000" pitchFamily="2" charset="2"/>
              </a:rPr>
              <a:t>Thúc</a:t>
            </a:r>
            <a:r>
              <a:rPr lang="en-US" sz="1800" dirty="0">
                <a:sym typeface="Wingdings" panose="05000000000000000000" pitchFamily="2" charset="2"/>
              </a:rPr>
              <a:t> </a:t>
            </a:r>
            <a:r>
              <a:rPr lang="en-US" sz="1800" dirty="0" err="1">
                <a:sym typeface="Wingdings" panose="05000000000000000000" pitchFamily="2" charset="2"/>
              </a:rPr>
              <a:t>đẩy</a:t>
            </a:r>
            <a:r>
              <a:rPr lang="en-US" sz="1800" dirty="0">
                <a:sym typeface="Wingdings" panose="05000000000000000000" pitchFamily="2" charset="2"/>
              </a:rPr>
              <a:t> </a:t>
            </a:r>
            <a:r>
              <a:rPr lang="en-US" sz="1800" dirty="0" err="1">
                <a:sym typeface="Wingdings" panose="05000000000000000000" pitchFamily="2" charset="2"/>
              </a:rPr>
              <a:t>tái</a:t>
            </a:r>
            <a:r>
              <a:rPr lang="en-US" sz="1800" dirty="0">
                <a:sym typeface="Wingdings" panose="05000000000000000000" pitchFamily="2" charset="2"/>
              </a:rPr>
              <a:t> </a:t>
            </a:r>
            <a:r>
              <a:rPr lang="en-US" sz="1800" dirty="0" err="1">
                <a:sym typeface="Wingdings" panose="05000000000000000000" pitchFamily="2" charset="2"/>
              </a:rPr>
              <a:t>khoáng</a:t>
            </a:r>
            <a:endParaRPr lang="en-US" sz="1800" dirty="0">
              <a:sym typeface="Wingdings" panose="05000000000000000000" pitchFamily="2" charset="2"/>
            </a:endParaRPr>
          </a:p>
          <a:p>
            <a:pPr marL="342900">
              <a:lnSpc>
                <a:spcPct val="150000"/>
              </a:lnSpc>
              <a:buFont typeface="Arial" panose="020B0604020202020204" pitchFamily="34" charset="0"/>
              <a:buChar char="•"/>
            </a:pPr>
            <a:r>
              <a:rPr lang="en-US" sz="1800" dirty="0" err="1">
                <a:sym typeface="Wingdings" panose="05000000000000000000" pitchFamily="2" charset="2"/>
              </a:rPr>
              <a:t>Phân</a:t>
            </a:r>
            <a:r>
              <a:rPr lang="en-US" sz="1800" dirty="0">
                <a:sym typeface="Wingdings" panose="05000000000000000000" pitchFamily="2" charset="2"/>
              </a:rPr>
              <a:t> </a:t>
            </a:r>
            <a:r>
              <a:rPr lang="en-US" sz="1800" dirty="0" err="1">
                <a:sym typeface="Wingdings" panose="05000000000000000000" pitchFamily="2" charset="2"/>
              </a:rPr>
              <a:t>loại</a:t>
            </a:r>
            <a:r>
              <a:rPr lang="en-US" sz="1800" dirty="0">
                <a:sym typeface="Wingdings" panose="05000000000000000000" pitchFamily="2" charset="2"/>
              </a:rPr>
              <a:t>:</a:t>
            </a:r>
          </a:p>
          <a:p>
            <a:pPr marL="800100" lvl="1">
              <a:lnSpc>
                <a:spcPct val="150000"/>
              </a:lnSpc>
            </a:pPr>
            <a:r>
              <a:rPr lang="en-US" sz="1800" dirty="0">
                <a:sym typeface="Wingdings" panose="05000000000000000000" pitchFamily="2" charset="2"/>
              </a:rPr>
              <a:t>Fluor </a:t>
            </a:r>
            <a:r>
              <a:rPr lang="en-US" sz="1800" dirty="0" err="1">
                <a:sym typeface="Wingdings" panose="05000000000000000000" pitchFamily="2" charset="2"/>
              </a:rPr>
              <a:t>toàn</a:t>
            </a:r>
            <a:r>
              <a:rPr lang="en-US" sz="1800" dirty="0">
                <a:sym typeface="Wingdings" panose="05000000000000000000" pitchFamily="2" charset="2"/>
              </a:rPr>
              <a:t> </a:t>
            </a:r>
            <a:r>
              <a:rPr lang="en-US" sz="1800" dirty="0" err="1">
                <a:sym typeface="Wingdings" panose="05000000000000000000" pitchFamily="2" charset="2"/>
              </a:rPr>
              <a:t>thân</a:t>
            </a:r>
            <a:r>
              <a:rPr lang="en-US" sz="1800" dirty="0">
                <a:sym typeface="Wingdings" panose="05000000000000000000" pitchFamily="2" charset="2"/>
              </a:rPr>
              <a:t>  </a:t>
            </a:r>
          </a:p>
          <a:p>
            <a:pPr marL="800100" lvl="1">
              <a:lnSpc>
                <a:spcPct val="150000"/>
              </a:lnSpc>
            </a:pPr>
            <a:r>
              <a:rPr lang="en-US" sz="1800" dirty="0">
                <a:sym typeface="Wingdings" panose="05000000000000000000" pitchFamily="2" charset="2"/>
              </a:rPr>
              <a:t>Fluor </a:t>
            </a:r>
            <a:r>
              <a:rPr lang="en-US" sz="1800" dirty="0" err="1">
                <a:sym typeface="Wingdings" panose="05000000000000000000" pitchFamily="2" charset="2"/>
              </a:rPr>
              <a:t>tại</a:t>
            </a:r>
            <a:r>
              <a:rPr lang="en-US" sz="1800" dirty="0">
                <a:sym typeface="Wingdings" panose="05000000000000000000" pitchFamily="2" charset="2"/>
              </a:rPr>
              <a:t> </a:t>
            </a:r>
            <a:r>
              <a:rPr lang="en-US" sz="1800" dirty="0" err="1">
                <a:sym typeface="Wingdings" panose="05000000000000000000" pitchFamily="2" charset="2"/>
              </a:rPr>
              <a:t>chỗ</a:t>
            </a:r>
            <a:endParaRPr lang="en-US" sz="1800" dirty="0"/>
          </a:p>
        </p:txBody>
      </p:sp>
      <p:sp>
        <p:nvSpPr>
          <p:cNvPr id="9" name="Slide Number Placeholder 8">
            <a:extLst>
              <a:ext uri="{FF2B5EF4-FFF2-40B4-BE49-F238E27FC236}">
                <a16:creationId xmlns:a16="http://schemas.microsoft.com/office/drawing/2014/main" xmlns="" id="{1DFA1AFB-6AE0-90E0-4BA6-CA72C99BB3F1}"/>
              </a:ext>
            </a:extLst>
          </p:cNvPr>
          <p:cNvSpPr>
            <a:spLocks noGrp="1"/>
          </p:cNvSpPr>
          <p:nvPr>
            <p:ph type="sldNum" sz="quarter" idx="4294967295"/>
          </p:nvPr>
        </p:nvSpPr>
        <p:spPr>
          <a:xfrm>
            <a:off x="9009888"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BA1B0FB-D917-4C8C-928F-313BD683BF39}" type="slidenum">
              <a:rPr lang="en-US" sz="1200">
                <a:solidFill>
                  <a:schemeClr val="bg1"/>
                </a:solidFill>
              </a:rPr>
              <a:pPr>
                <a:spcAft>
                  <a:spcPts val="600"/>
                </a:spcAft>
              </a:pPr>
              <a:t>40</a:t>
            </a:fld>
            <a:endParaRPr lang="en-US" sz="1200">
              <a:solidFill>
                <a:schemeClr val="bg1"/>
              </a:solidFill>
            </a:endParaRPr>
          </a:p>
        </p:txBody>
      </p:sp>
    </p:spTree>
    <p:extLst>
      <p:ext uri="{BB962C8B-B14F-4D97-AF65-F5344CB8AC3E}">
        <p14:creationId xmlns:p14="http://schemas.microsoft.com/office/powerpoint/2010/main" val="1001902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A8DB9CD9-59B1-4D73-BC4C-98796A48EF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8874A6A9-41FF-4E33-AFA8-F9F81436A5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721D730E-1F97-4071-B143-B05E6D2599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03402" y="3985"/>
            <a:ext cx="9772765" cy="6858000"/>
            <a:chOff x="1303402" y="3985"/>
            <a:chExt cx="9772765" cy="6858000"/>
          </a:xfrm>
        </p:grpSpPr>
        <p:sp>
          <p:nvSpPr>
            <p:cNvPr id="19" name="Freeform: Shape 18">
              <a:extLst>
                <a:ext uri="{FF2B5EF4-FFF2-40B4-BE49-F238E27FC236}">
                  <a16:creationId xmlns:a16="http://schemas.microsoft.com/office/drawing/2014/main" xmlns="" id="{B3849C6A-9EE5-4604-8EAE-DD4796B79D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xmlns="" id="{308677BE-069B-4A4D-8732-E26B6EF567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9A9A575B-DD07-4388-963B-0AF3FDDCF3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xmlns="" id="{D55285E4-21EB-4EC1-AB8E-36E881E899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xmlns="" id="{6A0C77B5-3FAA-4D4F-9555-89D751608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4" name="Freeform: Shape 23">
              <a:extLst>
                <a:ext uri="{FF2B5EF4-FFF2-40B4-BE49-F238E27FC236}">
                  <a16:creationId xmlns:a16="http://schemas.microsoft.com/office/drawing/2014/main" xmlns="" id="{5F0C96D1-A8B7-4C8E-9997-D823FD1591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xmlns="" id="{DA46556D-445B-4CD0-87A0-02A30BD1B15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êu đề 1">
            <a:extLst>
              <a:ext uri="{FF2B5EF4-FFF2-40B4-BE49-F238E27FC236}">
                <a16:creationId xmlns:a16="http://schemas.microsoft.com/office/drawing/2014/main" xmlns="" id="{14E2D839-55BE-E6C8-C6DC-F1D4B863168A}"/>
              </a:ext>
            </a:extLst>
          </p:cNvPr>
          <p:cNvSpPr>
            <a:spLocks noGrp="1"/>
          </p:cNvSpPr>
          <p:nvPr>
            <p:ph type="title"/>
          </p:nvPr>
        </p:nvSpPr>
        <p:spPr>
          <a:xfrm>
            <a:off x="3449004" y="2044326"/>
            <a:ext cx="5013871" cy="2310312"/>
          </a:xfrm>
        </p:spPr>
        <p:txBody>
          <a:bodyPr vert="horz" lIns="91440" tIns="45720" rIns="91440" bIns="45720" rtlCol="0" anchor="b">
            <a:normAutofit/>
          </a:bodyPr>
          <a:lstStyle/>
          <a:p>
            <a:pPr algn="ctr"/>
            <a:r>
              <a:rPr lang="en-US" sz="5200" b="1" kern="1200" dirty="0">
                <a:solidFill>
                  <a:schemeClr val="tx2"/>
                </a:solidFill>
                <a:latin typeface="+mj-lt"/>
                <a:ea typeface="+mj-ea"/>
                <a:cs typeface="+mj-cs"/>
              </a:rPr>
              <a:t>NỘI DUNG BÁO CÁO </a:t>
            </a:r>
            <a:br>
              <a:rPr lang="en-US" sz="5200" b="1" kern="1200" dirty="0">
                <a:solidFill>
                  <a:schemeClr val="tx2"/>
                </a:solidFill>
                <a:latin typeface="+mj-lt"/>
                <a:ea typeface="+mj-ea"/>
                <a:cs typeface="+mj-cs"/>
              </a:rPr>
            </a:br>
            <a:r>
              <a:rPr lang="en-US" sz="5200" b="1" kern="1200" dirty="0">
                <a:solidFill>
                  <a:schemeClr val="tx2"/>
                </a:solidFill>
                <a:latin typeface="+mj-lt"/>
                <a:ea typeface="+mj-ea"/>
                <a:cs typeface="+mj-cs"/>
              </a:rPr>
              <a:t>ĐỀ ÁN 5628</a:t>
            </a:r>
          </a:p>
        </p:txBody>
      </p:sp>
    </p:spTree>
    <p:extLst>
      <p:ext uri="{BB962C8B-B14F-4D97-AF65-F5344CB8AC3E}">
        <p14:creationId xmlns:p14="http://schemas.microsoft.com/office/powerpoint/2010/main" val="402719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xmlns=""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xmlns=""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Tiêu đề 1">
            <a:extLst>
              <a:ext uri="{FF2B5EF4-FFF2-40B4-BE49-F238E27FC236}">
                <a16:creationId xmlns:a16="http://schemas.microsoft.com/office/drawing/2014/main" xmlns="" id="{69A4D73F-7227-A102-FC0C-8B9A549CD9D4}"/>
              </a:ext>
            </a:extLst>
          </p:cNvPr>
          <p:cNvSpPr>
            <a:spLocks noGrp="1"/>
          </p:cNvSpPr>
          <p:nvPr>
            <p:ph type="title"/>
          </p:nvPr>
        </p:nvSpPr>
        <p:spPr>
          <a:xfrm>
            <a:off x="578888" y="2594230"/>
            <a:ext cx="2880828" cy="3071906"/>
          </a:xfrm>
        </p:spPr>
        <p:txBody>
          <a:bodyPr vert="horz" lIns="91440" tIns="45720" rIns="91440" bIns="45720" rtlCol="0" anchor="t">
            <a:normAutofit/>
          </a:bodyPr>
          <a:lstStyle/>
          <a:p>
            <a:r>
              <a:rPr lang="en-US" sz="4000" dirty="0" err="1">
                <a:solidFill>
                  <a:srgbClr val="FFFFFF"/>
                </a:solidFill>
              </a:rPr>
              <a:t>Đề</a:t>
            </a:r>
            <a:r>
              <a:rPr lang="en-US" sz="4000" dirty="0">
                <a:solidFill>
                  <a:srgbClr val="FFFFFF"/>
                </a:solidFill>
              </a:rPr>
              <a:t> </a:t>
            </a:r>
            <a:r>
              <a:rPr lang="en-US" sz="4000" dirty="0" err="1">
                <a:solidFill>
                  <a:srgbClr val="FFFFFF"/>
                </a:solidFill>
              </a:rPr>
              <a:t>án</a:t>
            </a:r>
            <a:r>
              <a:rPr lang="en-US" sz="4000" dirty="0">
                <a:solidFill>
                  <a:srgbClr val="FFFFFF"/>
                </a:solidFill>
              </a:rPr>
              <a:t> 5628</a:t>
            </a:r>
            <a:endParaRPr lang="en-US" sz="4000" kern="1200" dirty="0">
              <a:solidFill>
                <a:srgbClr val="FFFFFF"/>
              </a:solidFill>
              <a:latin typeface="+mj-lt"/>
              <a:ea typeface="+mj-ea"/>
              <a:cs typeface="+mj-cs"/>
            </a:endParaRPr>
          </a:p>
        </p:txBody>
      </p:sp>
      <p:pic>
        <p:nvPicPr>
          <p:cNvPr id="3" name="Picture 2" descr="A paper with text on it&#10;&#10;Description automatically generated">
            <a:extLst>
              <a:ext uri="{FF2B5EF4-FFF2-40B4-BE49-F238E27FC236}">
                <a16:creationId xmlns:a16="http://schemas.microsoft.com/office/drawing/2014/main" xmlns="" id="{619C3AC2-BAC6-5D6C-EBB4-7FF82A072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308" y="141476"/>
            <a:ext cx="5609904" cy="6575048"/>
          </a:xfrm>
          <a:prstGeom prst="rect">
            <a:avLst/>
          </a:prstGeom>
        </p:spPr>
      </p:pic>
    </p:spTree>
    <p:extLst>
      <p:ext uri="{BB962C8B-B14F-4D97-AF65-F5344CB8AC3E}">
        <p14:creationId xmlns:p14="http://schemas.microsoft.com/office/powerpoint/2010/main" val="1065669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xmlns=""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xmlns=""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Tiêu đề 1">
            <a:extLst>
              <a:ext uri="{FF2B5EF4-FFF2-40B4-BE49-F238E27FC236}">
                <a16:creationId xmlns:a16="http://schemas.microsoft.com/office/drawing/2014/main" xmlns="" id="{69A4D73F-7227-A102-FC0C-8B9A549CD9D4}"/>
              </a:ext>
            </a:extLst>
          </p:cNvPr>
          <p:cNvSpPr>
            <a:spLocks noGrp="1"/>
          </p:cNvSpPr>
          <p:nvPr>
            <p:ph type="title"/>
          </p:nvPr>
        </p:nvSpPr>
        <p:spPr>
          <a:xfrm>
            <a:off x="807490" y="2446313"/>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Thông tin </a:t>
            </a:r>
            <a:r>
              <a:rPr lang="en-US" sz="4000" kern="1200" dirty="0" err="1">
                <a:solidFill>
                  <a:srgbClr val="FFFFFF"/>
                </a:solidFill>
                <a:latin typeface="+mj-lt"/>
                <a:ea typeface="+mj-ea"/>
                <a:cs typeface="+mj-cs"/>
              </a:rPr>
              <a:t>chung</a:t>
            </a:r>
            <a:endParaRPr lang="en-US" sz="4000" kern="1200" dirty="0">
              <a:solidFill>
                <a:srgbClr val="FFFFFF"/>
              </a:solidFill>
              <a:latin typeface="+mj-lt"/>
              <a:ea typeface="+mj-ea"/>
              <a:cs typeface="+mj-cs"/>
            </a:endParaRPr>
          </a:p>
        </p:txBody>
      </p:sp>
      <p:pic>
        <p:nvPicPr>
          <p:cNvPr id="4" name="Chỗ dành sẵn cho Nội dung 3" descr="Ảnh có chứa văn bản, ảnh chụp màn hình, Phông chữ, số&#10;&#10;Mô tả được tự động tạo">
            <a:extLst>
              <a:ext uri="{FF2B5EF4-FFF2-40B4-BE49-F238E27FC236}">
                <a16:creationId xmlns:a16="http://schemas.microsoft.com/office/drawing/2014/main" xmlns="" id="{617209B3-CD5E-B9AA-CAA7-062DE32CC1D9}"/>
              </a:ext>
            </a:extLst>
          </p:cNvPr>
          <p:cNvPicPr>
            <a:picLocks noChangeAspect="1"/>
          </p:cNvPicPr>
          <p:nvPr/>
        </p:nvPicPr>
        <p:blipFill>
          <a:blip r:embed="rId2"/>
          <a:stretch>
            <a:fillRect/>
          </a:stretch>
        </p:blipFill>
        <p:spPr>
          <a:xfrm>
            <a:off x="4119441" y="319056"/>
            <a:ext cx="7857441" cy="6050228"/>
          </a:xfrm>
          <a:prstGeom prst="rect">
            <a:avLst/>
          </a:prstGeom>
        </p:spPr>
      </p:pic>
    </p:spTree>
    <p:extLst>
      <p:ext uri="{BB962C8B-B14F-4D97-AF65-F5344CB8AC3E}">
        <p14:creationId xmlns:p14="http://schemas.microsoft.com/office/powerpoint/2010/main" val="91957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xmlns=""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êu đề 1">
            <a:extLst>
              <a:ext uri="{FF2B5EF4-FFF2-40B4-BE49-F238E27FC236}">
                <a16:creationId xmlns:a16="http://schemas.microsoft.com/office/drawing/2014/main" xmlns="" id="{E58FABE1-42EF-5997-6C99-5E859A88CA06}"/>
              </a:ext>
            </a:extLst>
          </p:cNvPr>
          <p:cNvSpPr>
            <a:spLocks noGrp="1"/>
          </p:cNvSpPr>
          <p:nvPr>
            <p:ph type="title"/>
          </p:nvPr>
        </p:nvSpPr>
        <p:spPr>
          <a:xfrm>
            <a:off x="742653" y="2417654"/>
            <a:ext cx="2880828" cy="3071906"/>
          </a:xfrm>
        </p:spPr>
        <p:txBody>
          <a:bodyPr vert="horz" lIns="91440" tIns="45720" rIns="91440" bIns="45720" rtlCol="0" anchor="t">
            <a:normAutofit/>
          </a:bodyPr>
          <a:lstStyle/>
          <a:p>
            <a:r>
              <a:rPr lang="en-US" sz="4000" kern="1200" dirty="0" err="1">
                <a:solidFill>
                  <a:srgbClr val="FFFFFF"/>
                </a:solidFill>
                <a:latin typeface="+mj-lt"/>
                <a:ea typeface="+mj-ea"/>
                <a:cs typeface="+mj-cs"/>
              </a:rPr>
              <a:t>Cơ</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cấu</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tổ</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chức</a:t>
            </a:r>
            <a:endParaRPr lang="en-US" sz="4000" kern="1200" dirty="0">
              <a:solidFill>
                <a:srgbClr val="FFFFFF"/>
              </a:solidFill>
              <a:latin typeface="+mj-lt"/>
              <a:ea typeface="+mj-ea"/>
              <a:cs typeface="+mj-cs"/>
            </a:endParaRPr>
          </a:p>
        </p:txBody>
      </p:sp>
      <p:pic>
        <p:nvPicPr>
          <p:cNvPr id="4" name="Chỗ dành sẵn cho Nội dung 3" descr="Ảnh có chứa văn bản, biểu đồ, Phông chữ, số&#10;&#10;Mô tả được tự động tạo">
            <a:extLst>
              <a:ext uri="{FF2B5EF4-FFF2-40B4-BE49-F238E27FC236}">
                <a16:creationId xmlns:a16="http://schemas.microsoft.com/office/drawing/2014/main" xmlns="" id="{C00AEAB1-8845-01A7-40AC-BFB07166E801}"/>
              </a:ext>
            </a:extLst>
          </p:cNvPr>
          <p:cNvPicPr>
            <a:picLocks noChangeAspect="1"/>
          </p:cNvPicPr>
          <p:nvPr/>
        </p:nvPicPr>
        <p:blipFill>
          <a:blip r:embed="rId2"/>
          <a:stretch>
            <a:fillRect/>
          </a:stretch>
        </p:blipFill>
        <p:spPr>
          <a:xfrm>
            <a:off x="4038604" y="962596"/>
            <a:ext cx="8060188" cy="4876415"/>
          </a:xfrm>
          <a:prstGeom prst="rect">
            <a:avLst/>
          </a:prstGeom>
        </p:spPr>
      </p:pic>
    </p:spTree>
    <p:extLst>
      <p:ext uri="{BB962C8B-B14F-4D97-AF65-F5344CB8AC3E}">
        <p14:creationId xmlns:p14="http://schemas.microsoft.com/office/powerpoint/2010/main" val="24305390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9203DE33-2CD4-4CA8-9AF3-37C3B65133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0AF57B88-1D4C-41FA-A761-EC1DD10C35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D2548F45-5164-4ABB-8212-7F293FDED8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Hình ảnh 3" descr="Ảnh có chứa văn bản, biểu đồ, ảnh chụp màn hình, hàng&#10;&#10;Mô tả được tự động tạo">
            <a:extLst>
              <a:ext uri="{FF2B5EF4-FFF2-40B4-BE49-F238E27FC236}">
                <a16:creationId xmlns:a16="http://schemas.microsoft.com/office/drawing/2014/main" xmlns="" id="{AA2D58BF-6059-81DF-E122-ED6A3E1E1C10}"/>
              </a:ext>
            </a:extLst>
          </p:cNvPr>
          <p:cNvPicPr>
            <a:picLocks noChangeAspect="1"/>
          </p:cNvPicPr>
          <p:nvPr/>
        </p:nvPicPr>
        <p:blipFill rotWithShape="1">
          <a:blip r:embed="rId2"/>
          <a:srcRect l="3575" r="-2" b="-2"/>
          <a:stretch/>
        </p:blipFill>
        <p:spPr>
          <a:xfrm>
            <a:off x="4038603" y="85912"/>
            <a:ext cx="7934975" cy="6686176"/>
          </a:xfrm>
          <a:prstGeom prst="rect">
            <a:avLst/>
          </a:prstGeom>
        </p:spPr>
      </p:pic>
      <p:sp>
        <p:nvSpPr>
          <p:cNvPr id="30" name="Freeform: Shape 29">
            <a:extLst>
              <a:ext uri="{FF2B5EF4-FFF2-40B4-BE49-F238E27FC236}">
                <a16:creationId xmlns:a16="http://schemas.microsoft.com/office/drawing/2014/main" xmlns="" id="{5E81CCFB-7BEF-4186-86FB-D09450B4D0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êu đề 1">
            <a:extLst>
              <a:ext uri="{FF2B5EF4-FFF2-40B4-BE49-F238E27FC236}">
                <a16:creationId xmlns:a16="http://schemas.microsoft.com/office/drawing/2014/main" xmlns="" id="{E2607886-2235-A6EF-6DCB-F70A624AEBA4}"/>
              </a:ext>
            </a:extLst>
          </p:cNvPr>
          <p:cNvSpPr>
            <a:spLocks noGrp="1"/>
          </p:cNvSpPr>
          <p:nvPr>
            <p:ph type="title"/>
          </p:nvPr>
        </p:nvSpPr>
        <p:spPr>
          <a:xfrm>
            <a:off x="883212" y="2350494"/>
            <a:ext cx="3052293" cy="3531403"/>
          </a:xfrm>
        </p:spPr>
        <p:txBody>
          <a:bodyPr vert="horz" lIns="91440" tIns="45720" rIns="91440" bIns="45720" rtlCol="0" anchor="t">
            <a:normAutofit/>
          </a:bodyPr>
          <a:lstStyle/>
          <a:p>
            <a:r>
              <a:rPr lang="en-US" sz="4000" b="1" dirty="0" err="1">
                <a:solidFill>
                  <a:srgbClr val="FFFFFF"/>
                </a:solidFill>
              </a:rPr>
              <a:t>Cơ</a:t>
            </a:r>
            <a:r>
              <a:rPr lang="en-US" sz="4000" b="1" dirty="0">
                <a:solidFill>
                  <a:srgbClr val="FFFFFF"/>
                </a:solidFill>
              </a:rPr>
              <a:t> </a:t>
            </a:r>
            <a:r>
              <a:rPr lang="en-US" sz="4000" b="1" dirty="0" err="1">
                <a:solidFill>
                  <a:srgbClr val="FFFFFF"/>
                </a:solidFill>
              </a:rPr>
              <a:t>cấu</a:t>
            </a:r>
            <a:r>
              <a:rPr lang="en-US" sz="4000" b="1" dirty="0">
                <a:solidFill>
                  <a:srgbClr val="FFFFFF"/>
                </a:solidFill>
              </a:rPr>
              <a:t> </a:t>
            </a:r>
            <a:r>
              <a:rPr lang="en-US" sz="4000" b="1" dirty="0" err="1">
                <a:solidFill>
                  <a:srgbClr val="FFFFFF"/>
                </a:solidFill>
              </a:rPr>
              <a:t>nhân</a:t>
            </a:r>
            <a:r>
              <a:rPr lang="en-US" sz="4000" b="1" dirty="0">
                <a:solidFill>
                  <a:srgbClr val="FFFFFF"/>
                </a:solidFill>
              </a:rPr>
              <a:t> </a:t>
            </a:r>
            <a:r>
              <a:rPr lang="en-US" sz="4000" b="1" dirty="0" err="1">
                <a:solidFill>
                  <a:srgbClr val="FFFFFF"/>
                </a:solidFill>
              </a:rPr>
              <a:t>lực</a:t>
            </a:r>
            <a:endParaRPr lang="en-US" sz="4000" b="1" dirty="0">
              <a:solidFill>
                <a:srgbClr val="FFFFFF"/>
              </a:solidFill>
            </a:endParaRPr>
          </a:p>
        </p:txBody>
      </p:sp>
    </p:spTree>
    <p:extLst>
      <p:ext uri="{BB962C8B-B14F-4D97-AF65-F5344CB8AC3E}">
        <p14:creationId xmlns:p14="http://schemas.microsoft.com/office/powerpoint/2010/main" val="187724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êu đề 1">
            <a:extLst>
              <a:ext uri="{FF2B5EF4-FFF2-40B4-BE49-F238E27FC236}">
                <a16:creationId xmlns:a16="http://schemas.microsoft.com/office/drawing/2014/main" xmlns="" id="{DA2E3AC6-B850-2EBA-D44F-507FF0FBE3F4}"/>
              </a:ext>
            </a:extLst>
          </p:cNvPr>
          <p:cNvSpPr>
            <a:spLocks noGrp="1"/>
          </p:cNvSpPr>
          <p:nvPr>
            <p:ph type="title"/>
          </p:nvPr>
        </p:nvSpPr>
        <p:spPr>
          <a:xfrm>
            <a:off x="158469" y="2627325"/>
            <a:ext cx="3721665" cy="3071906"/>
          </a:xfrm>
        </p:spPr>
        <p:txBody>
          <a:bodyPr vert="horz" lIns="91440" tIns="45720" rIns="91440" bIns="45720" rtlCol="0" anchor="t">
            <a:normAutofit/>
          </a:bodyPr>
          <a:lstStyle/>
          <a:p>
            <a:r>
              <a:rPr lang="en-US" sz="4000" b="1" kern="1200" dirty="0">
                <a:solidFill>
                  <a:srgbClr val="FFFFFF"/>
                </a:solidFill>
                <a:latin typeface="+mj-lt"/>
                <a:ea typeface="+mj-ea"/>
                <a:cs typeface="+mj-cs"/>
              </a:rPr>
              <a:t>Trang </a:t>
            </a:r>
            <a:r>
              <a:rPr lang="en-US" sz="4000" b="1" kern="1200" dirty="0" err="1">
                <a:solidFill>
                  <a:srgbClr val="FFFFFF"/>
                </a:solidFill>
                <a:latin typeface="+mj-lt"/>
                <a:ea typeface="+mj-ea"/>
                <a:cs typeface="+mj-cs"/>
              </a:rPr>
              <a:t>thiết</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bị</a:t>
            </a:r>
            <a:endParaRPr lang="en-US" sz="4000" b="1" kern="1200" dirty="0">
              <a:solidFill>
                <a:srgbClr val="FFFFFF"/>
              </a:solidFill>
              <a:latin typeface="+mj-lt"/>
              <a:ea typeface="+mj-ea"/>
              <a:cs typeface="+mj-cs"/>
            </a:endParaRPr>
          </a:p>
        </p:txBody>
      </p:sp>
      <p:pic>
        <p:nvPicPr>
          <p:cNvPr id="5" name="Hình ảnh 4" descr="Ảnh có chứa văn bản, số, Phông chữ, biểu đồ&#10;&#10;Mô tả được tự động tạo">
            <a:extLst>
              <a:ext uri="{FF2B5EF4-FFF2-40B4-BE49-F238E27FC236}">
                <a16:creationId xmlns:a16="http://schemas.microsoft.com/office/drawing/2014/main" xmlns="" id="{A207734A-837F-45E1-CA7B-955A79BCDA22}"/>
              </a:ext>
            </a:extLst>
          </p:cNvPr>
          <p:cNvPicPr>
            <a:picLocks noChangeAspect="1"/>
          </p:cNvPicPr>
          <p:nvPr/>
        </p:nvPicPr>
        <p:blipFill>
          <a:blip r:embed="rId2"/>
          <a:stretch>
            <a:fillRect/>
          </a:stretch>
        </p:blipFill>
        <p:spPr>
          <a:xfrm>
            <a:off x="4173409" y="541564"/>
            <a:ext cx="7887644" cy="5777697"/>
          </a:xfrm>
          <a:prstGeom prst="rect">
            <a:avLst/>
          </a:prstGeom>
        </p:spPr>
      </p:pic>
    </p:spTree>
    <p:extLst>
      <p:ext uri="{BB962C8B-B14F-4D97-AF65-F5344CB8AC3E}">
        <p14:creationId xmlns:p14="http://schemas.microsoft.com/office/powerpoint/2010/main" val="12618574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êu đề 1">
            <a:extLst>
              <a:ext uri="{FF2B5EF4-FFF2-40B4-BE49-F238E27FC236}">
                <a16:creationId xmlns:a16="http://schemas.microsoft.com/office/drawing/2014/main" xmlns="" id="{E321581B-4018-E054-772E-2E0A9F786726}"/>
              </a:ext>
            </a:extLst>
          </p:cNvPr>
          <p:cNvSpPr>
            <a:spLocks noGrp="1"/>
          </p:cNvSpPr>
          <p:nvPr>
            <p:ph type="title"/>
          </p:nvPr>
        </p:nvSpPr>
        <p:spPr>
          <a:xfrm>
            <a:off x="749248" y="2249714"/>
            <a:ext cx="2880828" cy="3071906"/>
          </a:xfrm>
        </p:spPr>
        <p:txBody>
          <a:bodyPr vert="horz" lIns="91440" tIns="45720" rIns="91440" bIns="45720" rtlCol="0" anchor="t">
            <a:normAutofit/>
          </a:bodyPr>
          <a:lstStyle/>
          <a:p>
            <a:r>
              <a:rPr lang="en-US" sz="4000" b="1" kern="1200" dirty="0" err="1">
                <a:solidFill>
                  <a:srgbClr val="FFFFFF"/>
                </a:solidFill>
                <a:latin typeface="+mj-lt"/>
                <a:ea typeface="+mj-ea"/>
                <a:cs typeface="+mj-cs"/>
              </a:rPr>
              <a:t>Các</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lĩnh</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vực</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Răng</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Hàm</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Mặt</a:t>
            </a:r>
            <a:endParaRPr lang="en-US" sz="4000" b="1" kern="1200" dirty="0">
              <a:solidFill>
                <a:srgbClr val="FFFFFF"/>
              </a:solidFill>
              <a:latin typeface="+mj-lt"/>
              <a:ea typeface="+mj-ea"/>
              <a:cs typeface="+mj-cs"/>
            </a:endParaRPr>
          </a:p>
        </p:txBody>
      </p:sp>
      <p:pic>
        <p:nvPicPr>
          <p:cNvPr id="4" name="Hình ảnh 3" descr="Ảnh có chứa văn bản, số, biên lai, ảnh chụp màn hình&#10;&#10;Mô tả được tự động tạo">
            <a:extLst>
              <a:ext uri="{FF2B5EF4-FFF2-40B4-BE49-F238E27FC236}">
                <a16:creationId xmlns:a16="http://schemas.microsoft.com/office/drawing/2014/main" xmlns="" id="{AA03D35E-5325-19DF-0C32-01F114F1105A}"/>
              </a:ext>
            </a:extLst>
          </p:cNvPr>
          <p:cNvPicPr>
            <a:picLocks noChangeAspect="1"/>
          </p:cNvPicPr>
          <p:nvPr/>
        </p:nvPicPr>
        <p:blipFill>
          <a:blip r:embed="rId2"/>
          <a:stretch>
            <a:fillRect/>
          </a:stretch>
        </p:blipFill>
        <p:spPr>
          <a:xfrm>
            <a:off x="5148596" y="147615"/>
            <a:ext cx="5975633" cy="6621200"/>
          </a:xfrm>
          <a:prstGeom prst="rect">
            <a:avLst/>
          </a:prstGeom>
        </p:spPr>
      </p:pic>
    </p:spTree>
    <p:extLst>
      <p:ext uri="{BB962C8B-B14F-4D97-AF65-F5344CB8AC3E}">
        <p14:creationId xmlns:p14="http://schemas.microsoft.com/office/powerpoint/2010/main" val="916848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êu đề 1">
            <a:extLst>
              <a:ext uri="{FF2B5EF4-FFF2-40B4-BE49-F238E27FC236}">
                <a16:creationId xmlns:a16="http://schemas.microsoft.com/office/drawing/2014/main" xmlns="" id="{B637CB4F-C0D1-018E-1E5A-15D142D74E58}"/>
              </a:ext>
            </a:extLst>
          </p:cNvPr>
          <p:cNvSpPr>
            <a:spLocks noGrp="1"/>
          </p:cNvSpPr>
          <p:nvPr>
            <p:ph type="title"/>
          </p:nvPr>
        </p:nvSpPr>
        <p:spPr>
          <a:xfrm>
            <a:off x="807490" y="2545786"/>
            <a:ext cx="2880828" cy="3071906"/>
          </a:xfrm>
        </p:spPr>
        <p:txBody>
          <a:bodyPr vert="horz" lIns="91440" tIns="45720" rIns="91440" bIns="45720" rtlCol="0" anchor="t">
            <a:normAutofit/>
          </a:bodyPr>
          <a:lstStyle/>
          <a:p>
            <a:r>
              <a:rPr lang="en-US" sz="4000" b="1" kern="1200" dirty="0" err="1">
                <a:solidFill>
                  <a:srgbClr val="FFFFFF"/>
                </a:solidFill>
                <a:latin typeface="+mj-lt"/>
                <a:ea typeface="+mj-ea"/>
                <a:cs typeface="+mj-cs"/>
              </a:rPr>
              <a:t>Khám</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chữa</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bệnh</a:t>
            </a:r>
            <a:endParaRPr lang="en-US" sz="4000" b="1" kern="1200" dirty="0">
              <a:solidFill>
                <a:srgbClr val="FFFFFF"/>
              </a:solidFill>
              <a:latin typeface="+mj-lt"/>
              <a:ea typeface="+mj-ea"/>
              <a:cs typeface="+mj-cs"/>
            </a:endParaRPr>
          </a:p>
        </p:txBody>
      </p:sp>
      <p:pic>
        <p:nvPicPr>
          <p:cNvPr id="4" name="Hình ảnh 3" descr="Ảnh có chứa văn bản, ảnh chụp màn hình, Phông chữ, số&#10;&#10;Mô tả được tự động tạo">
            <a:extLst>
              <a:ext uri="{FF2B5EF4-FFF2-40B4-BE49-F238E27FC236}">
                <a16:creationId xmlns:a16="http://schemas.microsoft.com/office/drawing/2014/main" xmlns="" id="{280E1C1F-FFD3-A585-8236-7BDE0F3A40D6}"/>
              </a:ext>
            </a:extLst>
          </p:cNvPr>
          <p:cNvPicPr>
            <a:picLocks noChangeAspect="1"/>
          </p:cNvPicPr>
          <p:nvPr/>
        </p:nvPicPr>
        <p:blipFill>
          <a:blip r:embed="rId2"/>
          <a:stretch>
            <a:fillRect/>
          </a:stretch>
        </p:blipFill>
        <p:spPr>
          <a:xfrm>
            <a:off x="4041272" y="1391984"/>
            <a:ext cx="8095642" cy="4047821"/>
          </a:xfrm>
          <a:prstGeom prst="rect">
            <a:avLst/>
          </a:prstGeom>
        </p:spPr>
      </p:pic>
    </p:spTree>
    <p:extLst>
      <p:ext uri="{BB962C8B-B14F-4D97-AF65-F5344CB8AC3E}">
        <p14:creationId xmlns:p14="http://schemas.microsoft.com/office/powerpoint/2010/main" val="13466419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êu đề 1">
            <a:extLst>
              <a:ext uri="{FF2B5EF4-FFF2-40B4-BE49-F238E27FC236}">
                <a16:creationId xmlns:a16="http://schemas.microsoft.com/office/drawing/2014/main" xmlns="" id="{EAD1525C-FFEC-7D67-8568-7030644D427A}"/>
              </a:ext>
            </a:extLst>
          </p:cNvPr>
          <p:cNvSpPr>
            <a:spLocks noGrp="1"/>
          </p:cNvSpPr>
          <p:nvPr>
            <p:ph type="title"/>
          </p:nvPr>
        </p:nvSpPr>
        <p:spPr>
          <a:xfrm>
            <a:off x="578888" y="1901956"/>
            <a:ext cx="2880828" cy="3071906"/>
          </a:xfrm>
        </p:spPr>
        <p:txBody>
          <a:bodyPr vert="horz" lIns="91440" tIns="45720" rIns="91440" bIns="45720" rtlCol="0" anchor="t">
            <a:normAutofit/>
          </a:bodyPr>
          <a:lstStyle/>
          <a:p>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Nhân</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lực</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và</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trang</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thiết</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bị</a:t>
            </a:r>
            <a:r>
              <a:rPr lang="en-US" sz="4000" b="1" kern="1200" dirty="0">
                <a:solidFill>
                  <a:srgbClr val="FFFFFF"/>
                </a:solidFill>
                <a:latin typeface="+mj-lt"/>
                <a:ea typeface="+mj-ea"/>
                <a:cs typeface="+mj-cs"/>
              </a:rPr>
              <a:t> y </a:t>
            </a:r>
            <a:r>
              <a:rPr lang="en-US" sz="4000" b="1" kern="1200" dirty="0" err="1">
                <a:solidFill>
                  <a:srgbClr val="FFFFFF"/>
                </a:solidFill>
                <a:latin typeface="+mj-lt"/>
                <a:ea typeface="+mj-ea"/>
                <a:cs typeface="+mj-cs"/>
              </a:rPr>
              <a:t>tế</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trường</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học</a:t>
            </a:r>
            <a:endParaRPr lang="en-US" sz="4000" b="1" kern="1200" dirty="0">
              <a:solidFill>
                <a:srgbClr val="FFFFFF"/>
              </a:solidFill>
              <a:latin typeface="+mj-lt"/>
              <a:ea typeface="+mj-ea"/>
              <a:cs typeface="+mj-cs"/>
            </a:endParaRPr>
          </a:p>
        </p:txBody>
      </p:sp>
      <p:pic>
        <p:nvPicPr>
          <p:cNvPr id="4" name="Hình ảnh 3" descr="Ảnh có chứa văn bản, số, Phông chữ, biểu đồ&#10;&#10;Mô tả được tự động tạo">
            <a:extLst>
              <a:ext uri="{FF2B5EF4-FFF2-40B4-BE49-F238E27FC236}">
                <a16:creationId xmlns:a16="http://schemas.microsoft.com/office/drawing/2014/main" xmlns="" id="{B8C26288-B572-A21D-08B4-6088E6B29C57}"/>
              </a:ext>
            </a:extLst>
          </p:cNvPr>
          <p:cNvPicPr>
            <a:picLocks noChangeAspect="1"/>
          </p:cNvPicPr>
          <p:nvPr/>
        </p:nvPicPr>
        <p:blipFill>
          <a:blip r:embed="rId2"/>
          <a:stretch>
            <a:fillRect/>
          </a:stretch>
        </p:blipFill>
        <p:spPr>
          <a:xfrm>
            <a:off x="4038603" y="1533335"/>
            <a:ext cx="8100409" cy="3766690"/>
          </a:xfrm>
          <a:prstGeom prst="rect">
            <a:avLst/>
          </a:prstGeom>
        </p:spPr>
      </p:pic>
    </p:spTree>
    <p:extLst>
      <p:ext uri="{BB962C8B-B14F-4D97-AF65-F5344CB8AC3E}">
        <p14:creationId xmlns:p14="http://schemas.microsoft.com/office/powerpoint/2010/main" val="2688912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p:txBody>
          <a:bodyPr/>
          <a:lstStyle/>
          <a:p>
            <a:pPr>
              <a:lnSpc>
                <a:spcPct val="150000"/>
              </a:lnSpc>
            </a:pPr>
            <a:r>
              <a:rPr lang="en-US" sz="4000" dirty="0"/>
              <a:t>THỜI GIAN MỌC RĂNG</a:t>
            </a:r>
          </a:p>
        </p:txBody>
      </p:sp>
      <p:pic>
        <p:nvPicPr>
          <p:cNvPr id="25" name="Picture 24" descr="A diagram of teeth with text and labels&#10;&#10;Description automatically generated">
            <a:extLst>
              <a:ext uri="{FF2B5EF4-FFF2-40B4-BE49-F238E27FC236}">
                <a16:creationId xmlns:a16="http://schemas.microsoft.com/office/drawing/2014/main" xmlns="" id="{44E9049C-9931-C4E9-21A7-59B44211F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127" y="1520782"/>
            <a:ext cx="4086313" cy="4930818"/>
          </a:xfrm>
          <a:prstGeom prst="rect">
            <a:avLst/>
          </a:prstGeom>
        </p:spPr>
      </p:pic>
      <p:sp>
        <p:nvSpPr>
          <p:cNvPr id="26" name="TextBox 25">
            <a:extLst>
              <a:ext uri="{FF2B5EF4-FFF2-40B4-BE49-F238E27FC236}">
                <a16:creationId xmlns:a16="http://schemas.microsoft.com/office/drawing/2014/main" xmlns="" id="{FC982891-2870-5462-D2B7-B44535A2CAC5}"/>
              </a:ext>
            </a:extLst>
          </p:cNvPr>
          <p:cNvSpPr txBox="1"/>
          <p:nvPr/>
        </p:nvSpPr>
        <p:spPr>
          <a:xfrm>
            <a:off x="1466849" y="2749550"/>
            <a:ext cx="4086313" cy="2534027"/>
          </a:xfrm>
          <a:prstGeom prst="rect">
            <a:avLst/>
          </a:prstGeom>
          <a:noFill/>
        </p:spPr>
        <p:txBody>
          <a:bodyPr wrap="square" rtlCol="0">
            <a:spAutoFit/>
          </a:bodyPr>
          <a:lstStyle/>
          <a:p>
            <a:pPr>
              <a:lnSpc>
                <a:spcPct val="150000"/>
              </a:lnSpc>
            </a:pPr>
            <a:r>
              <a:rPr lang="en-US" sz="1800" u="sng" dirty="0"/>
              <a:t>BỘ RĂNG SỮA</a:t>
            </a:r>
          </a:p>
          <a:p>
            <a:pPr>
              <a:lnSpc>
                <a:spcPct val="150000"/>
              </a:lnSpc>
            </a:pPr>
            <a:r>
              <a:rPr lang="vi-VN" sz="1800" dirty="0"/>
              <a:t>Số lượng: 20 chiếc </a:t>
            </a:r>
            <a:endParaRPr lang="en-US" sz="1800" dirty="0"/>
          </a:p>
          <a:p>
            <a:pPr>
              <a:lnSpc>
                <a:spcPct val="150000"/>
              </a:lnSpc>
            </a:pPr>
            <a:r>
              <a:rPr lang="vi-VN" sz="1800" dirty="0"/>
              <a:t>- Hàm trên: 10 chiếc</a:t>
            </a:r>
          </a:p>
          <a:p>
            <a:pPr>
              <a:lnSpc>
                <a:spcPct val="150000"/>
              </a:lnSpc>
            </a:pPr>
            <a:r>
              <a:rPr lang="vi-VN" sz="1800" dirty="0"/>
              <a:t>- Hàm dưới: 10 chiếc</a:t>
            </a:r>
          </a:p>
          <a:p>
            <a:pPr>
              <a:lnSpc>
                <a:spcPct val="150000"/>
              </a:lnSpc>
            </a:pPr>
            <a:r>
              <a:rPr lang="en-US" sz="1800" dirty="0" err="1"/>
              <a:t>Thời</a:t>
            </a:r>
            <a:r>
              <a:rPr lang="en-US" sz="1800" dirty="0"/>
              <a:t> </a:t>
            </a:r>
            <a:r>
              <a:rPr lang="en-US" sz="1800" dirty="0" err="1"/>
              <a:t>gian</a:t>
            </a:r>
            <a:r>
              <a:rPr lang="en-US" sz="1800" dirty="0"/>
              <a:t> </a:t>
            </a:r>
            <a:r>
              <a:rPr lang="en-US" sz="1800" dirty="0" err="1"/>
              <a:t>mọc</a:t>
            </a:r>
            <a:r>
              <a:rPr lang="en-US" sz="1800" dirty="0"/>
              <a:t>: </a:t>
            </a:r>
            <a:r>
              <a:rPr lang="en-US" sz="1800" dirty="0" err="1"/>
              <a:t>từ</a:t>
            </a:r>
            <a:r>
              <a:rPr lang="en-US" sz="1800" dirty="0"/>
              <a:t> 6 </a:t>
            </a:r>
            <a:r>
              <a:rPr lang="en-US" sz="1800" dirty="0" err="1"/>
              <a:t>tháng</a:t>
            </a:r>
            <a:r>
              <a:rPr lang="en-US" sz="1800" dirty="0"/>
              <a:t> - 33 </a:t>
            </a:r>
            <a:r>
              <a:rPr lang="en-US" sz="1800" dirty="0" err="1"/>
              <a:t>tháng</a:t>
            </a:r>
            <a:endParaRPr lang="en-US" sz="1800" dirty="0"/>
          </a:p>
          <a:p>
            <a:pPr>
              <a:lnSpc>
                <a:spcPct val="150000"/>
              </a:lnSpc>
            </a:pPr>
            <a:endParaRPr lang="en-US" dirty="0"/>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êu đề 1">
            <a:extLst>
              <a:ext uri="{FF2B5EF4-FFF2-40B4-BE49-F238E27FC236}">
                <a16:creationId xmlns:a16="http://schemas.microsoft.com/office/drawing/2014/main" xmlns="" id="{6F9F5AE0-1578-EF5B-897F-5F46AD53AF23}"/>
              </a:ext>
            </a:extLst>
          </p:cNvPr>
          <p:cNvSpPr>
            <a:spLocks noGrp="1"/>
          </p:cNvSpPr>
          <p:nvPr>
            <p:ph type="title"/>
          </p:nvPr>
        </p:nvSpPr>
        <p:spPr>
          <a:xfrm>
            <a:off x="578888" y="2249714"/>
            <a:ext cx="2880828" cy="3071906"/>
          </a:xfrm>
        </p:spPr>
        <p:txBody>
          <a:bodyPr vert="horz" lIns="91440" tIns="45720" rIns="91440" bIns="45720" rtlCol="0" anchor="t">
            <a:normAutofit/>
          </a:bodyPr>
          <a:lstStyle/>
          <a:p>
            <a:r>
              <a:rPr lang="en-US" sz="4000" b="1" kern="1200" dirty="0" err="1">
                <a:solidFill>
                  <a:srgbClr val="FFFFFF"/>
                </a:solidFill>
                <a:latin typeface="+mj-lt"/>
                <a:ea typeface="+mj-ea"/>
                <a:cs typeface="+mj-cs"/>
              </a:rPr>
              <a:t>Tập</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huấn</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cho</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cán</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bộ</a:t>
            </a:r>
            <a:r>
              <a:rPr lang="en-US" sz="4000" b="1" kern="1200" dirty="0">
                <a:solidFill>
                  <a:srgbClr val="FFFFFF"/>
                </a:solidFill>
                <a:latin typeface="+mj-lt"/>
                <a:ea typeface="+mj-ea"/>
                <a:cs typeface="+mj-cs"/>
              </a:rPr>
              <a:t> YTTH</a:t>
            </a:r>
          </a:p>
        </p:txBody>
      </p:sp>
      <p:pic>
        <p:nvPicPr>
          <p:cNvPr id="4" name="Hình ảnh 3" descr="Ảnh có chứa văn bản, ảnh chụp màn hình, Phông chữ, số&#10;&#10;Mô tả được tự động tạo">
            <a:extLst>
              <a:ext uri="{FF2B5EF4-FFF2-40B4-BE49-F238E27FC236}">
                <a16:creationId xmlns:a16="http://schemas.microsoft.com/office/drawing/2014/main" xmlns="" id="{EE545EF6-DDA7-01E6-BB5D-D32A6EE9191A}"/>
              </a:ext>
            </a:extLst>
          </p:cNvPr>
          <p:cNvPicPr>
            <a:picLocks noChangeAspect="1"/>
          </p:cNvPicPr>
          <p:nvPr/>
        </p:nvPicPr>
        <p:blipFill>
          <a:blip r:embed="rId2"/>
          <a:stretch>
            <a:fillRect/>
          </a:stretch>
        </p:blipFill>
        <p:spPr>
          <a:xfrm>
            <a:off x="4160289" y="660491"/>
            <a:ext cx="7905523" cy="5533866"/>
          </a:xfrm>
          <a:prstGeom prst="rect">
            <a:avLst/>
          </a:prstGeom>
        </p:spPr>
      </p:pic>
    </p:spTree>
    <p:extLst>
      <p:ext uri="{BB962C8B-B14F-4D97-AF65-F5344CB8AC3E}">
        <p14:creationId xmlns:p14="http://schemas.microsoft.com/office/powerpoint/2010/main" val="25326494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êu đề 1">
            <a:extLst>
              <a:ext uri="{FF2B5EF4-FFF2-40B4-BE49-F238E27FC236}">
                <a16:creationId xmlns:a16="http://schemas.microsoft.com/office/drawing/2014/main" xmlns="" id="{0272D122-C291-E2DD-D418-EE2F1BB18B53}"/>
              </a:ext>
            </a:extLst>
          </p:cNvPr>
          <p:cNvSpPr>
            <a:spLocks noGrp="1"/>
          </p:cNvSpPr>
          <p:nvPr>
            <p:ph type="title"/>
          </p:nvPr>
        </p:nvSpPr>
        <p:spPr>
          <a:xfrm>
            <a:off x="657381" y="1607868"/>
            <a:ext cx="2880828" cy="3071906"/>
          </a:xfrm>
        </p:spPr>
        <p:txBody>
          <a:bodyPr vert="horz" lIns="91440" tIns="45720" rIns="91440" bIns="45720" rtlCol="0" anchor="t">
            <a:normAutofit/>
          </a:bodyPr>
          <a:lstStyle/>
          <a:p>
            <a:r>
              <a:rPr lang="en-US" sz="3700" b="1" kern="1200" dirty="0" err="1">
                <a:solidFill>
                  <a:srgbClr val="FFFFFF"/>
                </a:solidFill>
                <a:latin typeface="+mj-lt"/>
                <a:ea typeface="+mj-ea"/>
                <a:cs typeface="+mj-cs"/>
              </a:rPr>
              <a:t>Các</a:t>
            </a:r>
            <a:r>
              <a:rPr lang="en-US" sz="3700" b="1" kern="1200" dirty="0">
                <a:solidFill>
                  <a:srgbClr val="FFFFFF"/>
                </a:solidFill>
                <a:latin typeface="+mj-lt"/>
                <a:ea typeface="+mj-ea"/>
                <a:cs typeface="+mj-cs"/>
              </a:rPr>
              <a:t> </a:t>
            </a:r>
            <a:r>
              <a:rPr lang="en-US" sz="3700" b="1" kern="1200" dirty="0" err="1">
                <a:solidFill>
                  <a:srgbClr val="FFFFFF"/>
                </a:solidFill>
                <a:latin typeface="+mj-lt"/>
                <a:ea typeface="+mj-ea"/>
                <a:cs typeface="+mj-cs"/>
              </a:rPr>
              <a:t>nội</a:t>
            </a:r>
            <a:r>
              <a:rPr lang="en-US" sz="3700" b="1" kern="1200" dirty="0">
                <a:solidFill>
                  <a:srgbClr val="FFFFFF"/>
                </a:solidFill>
                <a:latin typeface="+mj-lt"/>
                <a:ea typeface="+mj-ea"/>
                <a:cs typeface="+mj-cs"/>
              </a:rPr>
              <a:t> dung </a:t>
            </a:r>
            <a:r>
              <a:rPr lang="en-US" sz="3700" b="1" kern="1200" dirty="0" err="1">
                <a:solidFill>
                  <a:srgbClr val="FFFFFF"/>
                </a:solidFill>
                <a:latin typeface="+mj-lt"/>
                <a:ea typeface="+mj-ea"/>
                <a:cs typeface="+mj-cs"/>
              </a:rPr>
              <a:t>của</a:t>
            </a:r>
            <a:r>
              <a:rPr lang="en-US" sz="3700" b="1" kern="1200" dirty="0">
                <a:solidFill>
                  <a:srgbClr val="FFFFFF"/>
                </a:solidFill>
                <a:latin typeface="+mj-lt"/>
                <a:ea typeface="+mj-ea"/>
                <a:cs typeface="+mj-cs"/>
              </a:rPr>
              <a:t> </a:t>
            </a:r>
            <a:r>
              <a:rPr lang="en-US" sz="3700" b="1" kern="1200" dirty="0" err="1">
                <a:solidFill>
                  <a:srgbClr val="FFFFFF"/>
                </a:solidFill>
                <a:latin typeface="+mj-lt"/>
                <a:ea typeface="+mj-ea"/>
                <a:cs typeface="+mj-cs"/>
              </a:rPr>
              <a:t>chương</a:t>
            </a:r>
            <a:r>
              <a:rPr lang="en-US" sz="3700" b="1" kern="1200" dirty="0">
                <a:solidFill>
                  <a:srgbClr val="FFFFFF"/>
                </a:solidFill>
                <a:latin typeface="+mj-lt"/>
                <a:ea typeface="+mj-ea"/>
                <a:cs typeface="+mj-cs"/>
              </a:rPr>
              <a:t> </a:t>
            </a:r>
            <a:r>
              <a:rPr lang="en-US" sz="3700" b="1" kern="1200" dirty="0" err="1">
                <a:solidFill>
                  <a:srgbClr val="FFFFFF"/>
                </a:solidFill>
                <a:latin typeface="+mj-lt"/>
                <a:ea typeface="+mj-ea"/>
                <a:cs typeface="+mj-cs"/>
              </a:rPr>
              <a:t>trình</a:t>
            </a:r>
            <a:r>
              <a:rPr lang="en-US" sz="3700" b="1" kern="1200" dirty="0">
                <a:solidFill>
                  <a:srgbClr val="FFFFFF"/>
                </a:solidFill>
                <a:latin typeface="+mj-lt"/>
                <a:ea typeface="+mj-ea"/>
                <a:cs typeface="+mj-cs"/>
              </a:rPr>
              <a:t> </a:t>
            </a:r>
            <a:r>
              <a:rPr lang="en-US" sz="3700" b="1" kern="1200" dirty="0" err="1">
                <a:solidFill>
                  <a:srgbClr val="FFFFFF"/>
                </a:solidFill>
                <a:latin typeface="+mj-lt"/>
                <a:ea typeface="+mj-ea"/>
                <a:cs typeface="+mj-cs"/>
              </a:rPr>
              <a:t>Nha</a:t>
            </a:r>
            <a:r>
              <a:rPr lang="en-US" sz="3700" b="1" kern="1200" dirty="0">
                <a:solidFill>
                  <a:srgbClr val="FFFFFF"/>
                </a:solidFill>
                <a:latin typeface="+mj-lt"/>
                <a:ea typeface="+mj-ea"/>
                <a:cs typeface="+mj-cs"/>
              </a:rPr>
              <a:t> </a:t>
            </a:r>
            <a:r>
              <a:rPr lang="en-US" sz="3700" b="1" kern="1200" dirty="0" err="1">
                <a:solidFill>
                  <a:srgbClr val="FFFFFF"/>
                </a:solidFill>
                <a:latin typeface="+mj-lt"/>
                <a:ea typeface="+mj-ea"/>
                <a:cs typeface="+mj-cs"/>
              </a:rPr>
              <a:t>học</a:t>
            </a:r>
            <a:r>
              <a:rPr lang="en-US" sz="3700" b="1" kern="1200" dirty="0">
                <a:solidFill>
                  <a:srgbClr val="FFFFFF"/>
                </a:solidFill>
                <a:latin typeface="+mj-lt"/>
                <a:ea typeface="+mj-ea"/>
                <a:cs typeface="+mj-cs"/>
              </a:rPr>
              <a:t> </a:t>
            </a:r>
            <a:r>
              <a:rPr lang="en-US" sz="3700" b="1" kern="1200" dirty="0" err="1">
                <a:solidFill>
                  <a:srgbClr val="FFFFFF"/>
                </a:solidFill>
                <a:latin typeface="+mj-lt"/>
                <a:ea typeface="+mj-ea"/>
                <a:cs typeface="+mj-cs"/>
              </a:rPr>
              <a:t>đường</a:t>
            </a:r>
            <a:endParaRPr lang="en-US" sz="3700" b="1" kern="1200" dirty="0">
              <a:solidFill>
                <a:srgbClr val="FFFFFF"/>
              </a:solidFill>
              <a:latin typeface="+mj-lt"/>
              <a:ea typeface="+mj-ea"/>
              <a:cs typeface="+mj-cs"/>
            </a:endParaRPr>
          </a:p>
        </p:txBody>
      </p:sp>
      <p:pic>
        <p:nvPicPr>
          <p:cNvPr id="4" name="Hình ảnh 3" descr="Ảnh có chứa văn bản, số, Song song, Phông chữ&#10;&#10;Mô tả được tự động tạo">
            <a:extLst>
              <a:ext uri="{FF2B5EF4-FFF2-40B4-BE49-F238E27FC236}">
                <a16:creationId xmlns:a16="http://schemas.microsoft.com/office/drawing/2014/main" xmlns="" id="{DF6A60F1-6183-9A20-0550-9D96D7B31EC2}"/>
              </a:ext>
            </a:extLst>
          </p:cNvPr>
          <p:cNvPicPr>
            <a:picLocks noChangeAspect="1"/>
          </p:cNvPicPr>
          <p:nvPr/>
        </p:nvPicPr>
        <p:blipFill>
          <a:blip r:embed="rId2"/>
          <a:stretch>
            <a:fillRect/>
          </a:stretch>
        </p:blipFill>
        <p:spPr>
          <a:xfrm>
            <a:off x="4978624" y="197907"/>
            <a:ext cx="6139076" cy="6462185"/>
          </a:xfrm>
          <a:prstGeom prst="rect">
            <a:avLst/>
          </a:prstGeom>
        </p:spPr>
      </p:pic>
    </p:spTree>
    <p:extLst>
      <p:ext uri="{BB962C8B-B14F-4D97-AF65-F5344CB8AC3E}">
        <p14:creationId xmlns:p14="http://schemas.microsoft.com/office/powerpoint/2010/main" val="9717507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xmlns=""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xmlns="" id="{6616F4CA-60D3-415E-F47A-B076477B352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b="1" kern="1200">
                <a:solidFill>
                  <a:srgbClr val="FFFFFF"/>
                </a:solidFill>
                <a:latin typeface="+mj-lt"/>
                <a:ea typeface="+mj-ea"/>
                <a:cs typeface="+mj-cs"/>
              </a:rPr>
              <a:t>Nội dung chương trình Chăm sóc sức khỏe răng miệng người cao tuổi</a:t>
            </a:r>
          </a:p>
        </p:txBody>
      </p:sp>
      <p:pic>
        <p:nvPicPr>
          <p:cNvPr id="4" name="Hình ảnh 3" descr="Ảnh có chứa văn bản, ảnh chụp màn hình, Phông chữ, số&#10;&#10;Mô tả được tự động tạo">
            <a:extLst>
              <a:ext uri="{FF2B5EF4-FFF2-40B4-BE49-F238E27FC236}">
                <a16:creationId xmlns:a16="http://schemas.microsoft.com/office/drawing/2014/main" xmlns="" id="{1835845A-C8E5-0098-9F15-9A18674E70FD}"/>
              </a:ext>
            </a:extLst>
          </p:cNvPr>
          <p:cNvPicPr>
            <a:picLocks noChangeAspect="1"/>
          </p:cNvPicPr>
          <p:nvPr/>
        </p:nvPicPr>
        <p:blipFill>
          <a:blip r:embed="rId2"/>
          <a:stretch>
            <a:fillRect/>
          </a:stretch>
        </p:blipFill>
        <p:spPr>
          <a:xfrm>
            <a:off x="4636850" y="304492"/>
            <a:ext cx="7010864" cy="6292251"/>
          </a:xfrm>
          <a:prstGeom prst="rect">
            <a:avLst/>
          </a:prstGeom>
        </p:spPr>
      </p:pic>
    </p:spTree>
    <p:extLst>
      <p:ext uri="{BB962C8B-B14F-4D97-AF65-F5344CB8AC3E}">
        <p14:creationId xmlns:p14="http://schemas.microsoft.com/office/powerpoint/2010/main" val="587163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xmlns=""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xmlns="" id="{216C73E3-9EFC-9F60-09EF-EC70A1879EF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b="1" kern="1200">
                <a:solidFill>
                  <a:srgbClr val="FFFFFF"/>
                </a:solidFill>
                <a:latin typeface="+mj-lt"/>
                <a:ea typeface="+mj-ea"/>
                <a:cs typeface="+mj-cs"/>
              </a:rPr>
              <a:t>Nội dung chương trình CSSKRM cho bà mẹ mang thai, người khuyết tật</a:t>
            </a:r>
          </a:p>
        </p:txBody>
      </p:sp>
      <p:pic>
        <p:nvPicPr>
          <p:cNvPr id="4" name="Hình ảnh 3" descr="Ảnh có chứa văn bản, ảnh chụp màn hình, Phông chữ, số&#10;&#10;Mô tả được tự động tạo">
            <a:extLst>
              <a:ext uri="{FF2B5EF4-FFF2-40B4-BE49-F238E27FC236}">
                <a16:creationId xmlns:a16="http://schemas.microsoft.com/office/drawing/2014/main" xmlns="" id="{FE5B1BA8-36B5-0632-22E6-169392AC20D4}"/>
              </a:ext>
            </a:extLst>
          </p:cNvPr>
          <p:cNvPicPr>
            <a:picLocks noChangeAspect="1"/>
          </p:cNvPicPr>
          <p:nvPr/>
        </p:nvPicPr>
        <p:blipFill>
          <a:blip r:embed="rId2"/>
          <a:stretch>
            <a:fillRect/>
          </a:stretch>
        </p:blipFill>
        <p:spPr>
          <a:xfrm>
            <a:off x="4578605" y="406401"/>
            <a:ext cx="7287145" cy="6289582"/>
          </a:xfrm>
          <a:prstGeom prst="rect">
            <a:avLst/>
          </a:prstGeom>
        </p:spPr>
      </p:pic>
    </p:spTree>
    <p:extLst>
      <p:ext uri="{BB962C8B-B14F-4D97-AF65-F5344CB8AC3E}">
        <p14:creationId xmlns:p14="http://schemas.microsoft.com/office/powerpoint/2010/main" val="40788598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4142525-53B2-422A-9A0F-A8C3AFCDB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1DF8EF26-7AD5-4E7F-95B3-9A57CF80C483}"/>
              </a:ext>
            </a:extLst>
          </p:cNvPr>
          <p:cNvSpPr txBox="1"/>
          <p:nvPr/>
        </p:nvSpPr>
        <p:spPr>
          <a:xfrm>
            <a:off x="1" y="4714489"/>
            <a:ext cx="12191999" cy="1015663"/>
          </a:xfrm>
          <a:prstGeom prst="rect">
            <a:avLst/>
          </a:prstGeom>
          <a:noFill/>
        </p:spPr>
        <p:txBody>
          <a:bodyPr wrap="square" rtlCol="0" anchor="ctr">
            <a:spAutoFit/>
          </a:bodyPr>
          <a:lstStyle/>
          <a:p>
            <a:pPr algn="ctr"/>
            <a:r>
              <a:rPr lang="en-US" altLang="ko-KR" sz="6000" dirty="0">
                <a:cs typeface="Arial" pitchFamily="34" charset="0"/>
              </a:rPr>
              <a:t>XIN CẢM ƠN</a:t>
            </a:r>
            <a:endParaRPr lang="ko-KR" altLang="en-US" sz="6000" dirty="0">
              <a:cs typeface="Arial" pitchFamily="34" charset="0"/>
            </a:endParaRPr>
          </a:p>
        </p:txBody>
      </p:sp>
    </p:spTree>
    <p:extLst>
      <p:ext uri="{BB962C8B-B14F-4D97-AF65-F5344CB8AC3E}">
        <p14:creationId xmlns:p14="http://schemas.microsoft.com/office/powerpoint/2010/main" val="821656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p:txBody>
          <a:bodyPr/>
          <a:lstStyle/>
          <a:p>
            <a:pPr>
              <a:lnSpc>
                <a:spcPct val="150000"/>
              </a:lnSpc>
            </a:pPr>
            <a:r>
              <a:rPr lang="en-US" sz="4000" dirty="0"/>
              <a:t>THỜI GIAN MỌC RĂNG</a:t>
            </a:r>
          </a:p>
        </p:txBody>
      </p:sp>
      <p:sp>
        <p:nvSpPr>
          <p:cNvPr id="26" name="TextBox 25">
            <a:extLst>
              <a:ext uri="{FF2B5EF4-FFF2-40B4-BE49-F238E27FC236}">
                <a16:creationId xmlns:a16="http://schemas.microsoft.com/office/drawing/2014/main" xmlns="" id="{FC982891-2870-5462-D2B7-B44535A2CAC5}"/>
              </a:ext>
            </a:extLst>
          </p:cNvPr>
          <p:cNvSpPr txBox="1"/>
          <p:nvPr/>
        </p:nvSpPr>
        <p:spPr>
          <a:xfrm>
            <a:off x="1466849" y="2749550"/>
            <a:ext cx="4086313" cy="2534027"/>
          </a:xfrm>
          <a:prstGeom prst="rect">
            <a:avLst/>
          </a:prstGeom>
          <a:noFill/>
        </p:spPr>
        <p:txBody>
          <a:bodyPr wrap="square" rtlCol="0">
            <a:spAutoFit/>
          </a:bodyPr>
          <a:lstStyle/>
          <a:p>
            <a:pPr>
              <a:lnSpc>
                <a:spcPct val="150000"/>
              </a:lnSpc>
            </a:pPr>
            <a:r>
              <a:rPr lang="en-US" sz="1800" u="sng" dirty="0"/>
              <a:t>BỘ RĂNG </a:t>
            </a:r>
            <a:r>
              <a:rPr lang="en-US" u="sng" dirty="0"/>
              <a:t>VĨNH VIỄN</a:t>
            </a:r>
            <a:endParaRPr lang="en-US" sz="1800" u="sng" dirty="0"/>
          </a:p>
          <a:p>
            <a:pPr>
              <a:lnSpc>
                <a:spcPct val="150000"/>
              </a:lnSpc>
            </a:pPr>
            <a:r>
              <a:rPr lang="vi-VN" sz="1800" dirty="0"/>
              <a:t>Số lượng: </a:t>
            </a:r>
            <a:r>
              <a:rPr lang="en-US" dirty="0"/>
              <a:t>32</a:t>
            </a:r>
            <a:r>
              <a:rPr lang="vi-VN" sz="1800" dirty="0"/>
              <a:t> chiếc </a:t>
            </a:r>
            <a:endParaRPr lang="en-US" sz="1800" dirty="0"/>
          </a:p>
          <a:p>
            <a:pPr>
              <a:lnSpc>
                <a:spcPct val="150000"/>
              </a:lnSpc>
            </a:pPr>
            <a:r>
              <a:rPr lang="vi-VN" sz="1800" dirty="0"/>
              <a:t>- Hàm trên: 1</a:t>
            </a:r>
            <a:r>
              <a:rPr lang="en-US" sz="1800" dirty="0"/>
              <a:t>6</a:t>
            </a:r>
            <a:r>
              <a:rPr lang="vi-VN" sz="1800" dirty="0"/>
              <a:t> chiếc</a:t>
            </a:r>
          </a:p>
          <a:p>
            <a:pPr>
              <a:lnSpc>
                <a:spcPct val="150000"/>
              </a:lnSpc>
            </a:pPr>
            <a:r>
              <a:rPr lang="vi-VN" sz="1800" dirty="0"/>
              <a:t>- Hàm dưới: 1</a:t>
            </a:r>
            <a:r>
              <a:rPr lang="en-US" sz="1800" dirty="0"/>
              <a:t>6</a:t>
            </a:r>
            <a:r>
              <a:rPr lang="vi-VN" sz="1800" dirty="0"/>
              <a:t> chiếc</a:t>
            </a:r>
          </a:p>
          <a:p>
            <a:pPr>
              <a:lnSpc>
                <a:spcPct val="150000"/>
              </a:lnSpc>
            </a:pPr>
            <a:r>
              <a:rPr lang="en-US" sz="1800" dirty="0" err="1"/>
              <a:t>Thời</a:t>
            </a:r>
            <a:r>
              <a:rPr lang="en-US" sz="1800" dirty="0"/>
              <a:t> </a:t>
            </a:r>
            <a:r>
              <a:rPr lang="en-US" sz="1800" dirty="0" err="1"/>
              <a:t>gian</a:t>
            </a:r>
            <a:r>
              <a:rPr lang="en-US" sz="1800" dirty="0"/>
              <a:t> </a:t>
            </a:r>
            <a:r>
              <a:rPr lang="en-US" sz="1800" dirty="0" err="1"/>
              <a:t>mọc</a:t>
            </a:r>
            <a:r>
              <a:rPr lang="en-US" sz="1800" dirty="0"/>
              <a:t>: </a:t>
            </a:r>
            <a:r>
              <a:rPr lang="en-US" sz="1800" dirty="0" err="1"/>
              <a:t>từ</a:t>
            </a:r>
            <a:r>
              <a:rPr lang="en-US" sz="1800" dirty="0"/>
              <a:t> 6 </a:t>
            </a:r>
            <a:r>
              <a:rPr lang="en-US" dirty="0" err="1"/>
              <a:t>tuổi</a:t>
            </a:r>
            <a:r>
              <a:rPr lang="en-US" sz="1800" dirty="0"/>
              <a:t> – </a:t>
            </a:r>
            <a:r>
              <a:rPr lang="en-US" dirty="0"/>
              <a:t>25 </a:t>
            </a:r>
            <a:r>
              <a:rPr lang="en-US" dirty="0" err="1"/>
              <a:t>tuổi</a:t>
            </a:r>
            <a:endParaRPr lang="en-US" sz="1800" dirty="0"/>
          </a:p>
          <a:p>
            <a:pPr>
              <a:lnSpc>
                <a:spcPct val="150000"/>
              </a:lnSpc>
            </a:pPr>
            <a:endParaRPr lang="en-US" dirty="0"/>
          </a:p>
        </p:txBody>
      </p:sp>
      <p:pic>
        <p:nvPicPr>
          <p:cNvPr id="4" name="Picture 3" descr="A diagram of teeth and lower teeth&#10;&#10;Description automatically generated">
            <a:extLst>
              <a:ext uri="{FF2B5EF4-FFF2-40B4-BE49-F238E27FC236}">
                <a16:creationId xmlns:a16="http://schemas.microsoft.com/office/drawing/2014/main" xmlns="" id="{BCD51E40-25A3-ADF2-8C4A-A16D76C6C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162" y="1399536"/>
            <a:ext cx="6149888" cy="5118955"/>
          </a:xfrm>
          <a:prstGeom prst="rect">
            <a:avLst/>
          </a:prstGeom>
        </p:spPr>
      </p:pic>
    </p:spTree>
    <p:extLst>
      <p:ext uri="{BB962C8B-B14F-4D97-AF65-F5344CB8AC3E}">
        <p14:creationId xmlns:p14="http://schemas.microsoft.com/office/powerpoint/2010/main" val="116404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4064428" y="489217"/>
            <a:ext cx="4209876" cy="646331"/>
          </a:xfrm>
          <a:prstGeom prst="rect">
            <a:avLst/>
          </a:prstGeom>
          <a:noFill/>
        </p:spPr>
        <p:txBody>
          <a:bodyPr wrap="square" rtlCol="0">
            <a:spAutoFit/>
          </a:bodyPr>
          <a:lstStyle/>
          <a:p>
            <a:r>
              <a:rPr lang="en-US" altLang="ko-KR" sz="3600" dirty="0">
                <a:solidFill>
                  <a:schemeClr val="bg1"/>
                </a:solidFill>
                <a:latin typeface="+mj-lt"/>
                <a:cs typeface="Arial" pitchFamily="34" charset="0"/>
              </a:rPr>
              <a:t>BỆNH SÂU RĂNG</a:t>
            </a:r>
          </a:p>
        </p:txBody>
      </p:sp>
      <p:pic>
        <p:nvPicPr>
          <p:cNvPr id="7" name="Picture 6">
            <a:extLst>
              <a:ext uri="{FF2B5EF4-FFF2-40B4-BE49-F238E27FC236}">
                <a16:creationId xmlns:a16="http://schemas.microsoft.com/office/drawing/2014/main" xmlns="" id="{0F0C9D06-6092-0E59-5107-172701A35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849" y="1729426"/>
            <a:ext cx="3392121" cy="2548128"/>
          </a:xfrm>
          <a:prstGeom prst="rect">
            <a:avLst/>
          </a:prstGeom>
        </p:spPr>
      </p:pic>
      <p:pic>
        <p:nvPicPr>
          <p:cNvPr id="9" name="Picture 8">
            <a:extLst>
              <a:ext uri="{FF2B5EF4-FFF2-40B4-BE49-F238E27FC236}">
                <a16:creationId xmlns:a16="http://schemas.microsoft.com/office/drawing/2014/main" xmlns="" id="{1394947A-144A-5C3E-B095-BEBC3801B6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3405" y="1729426"/>
            <a:ext cx="5819243" cy="2548128"/>
          </a:xfrm>
          <a:prstGeom prst="rect">
            <a:avLst/>
          </a:prstGeom>
        </p:spPr>
      </p:pic>
      <p:pic>
        <p:nvPicPr>
          <p:cNvPr id="10" name="Picture 9">
            <a:extLst>
              <a:ext uri="{FF2B5EF4-FFF2-40B4-BE49-F238E27FC236}">
                <a16:creationId xmlns:a16="http://schemas.microsoft.com/office/drawing/2014/main" xmlns="" id="{148F1856-29C1-0F98-46F2-6D4D9F3A16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689" y="4386677"/>
            <a:ext cx="4192673" cy="2362200"/>
          </a:xfrm>
          <a:prstGeom prst="rect">
            <a:avLst/>
          </a:prstGeom>
        </p:spPr>
      </p:pic>
      <p:pic>
        <p:nvPicPr>
          <p:cNvPr id="11" name="Picture 10">
            <a:extLst>
              <a:ext uri="{FF2B5EF4-FFF2-40B4-BE49-F238E27FC236}">
                <a16:creationId xmlns:a16="http://schemas.microsoft.com/office/drawing/2014/main" xmlns="" id="{8E61761E-63E6-3D46-9AAF-E717DFF747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0150" y="4431024"/>
            <a:ext cx="2940050" cy="2297752"/>
          </a:xfrm>
          <a:prstGeom prst="rect">
            <a:avLst/>
          </a:prstGeom>
        </p:spPr>
      </p:pic>
    </p:spTree>
    <p:extLst>
      <p:ext uri="{BB962C8B-B14F-4D97-AF65-F5344CB8AC3E}">
        <p14:creationId xmlns:p14="http://schemas.microsoft.com/office/powerpoint/2010/main" val="3678862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xmlns="" id="{A612F9E9-F783-D6F4-34AE-79E6A60D3520}"/>
              </a:ext>
            </a:extLst>
          </p:cNvPr>
          <p:cNvSpPr txBox="1"/>
          <p:nvPr/>
        </p:nvSpPr>
        <p:spPr>
          <a:xfrm flipH="1">
            <a:off x="4064428" y="489217"/>
            <a:ext cx="4209876" cy="646331"/>
          </a:xfrm>
          <a:prstGeom prst="rect">
            <a:avLst/>
          </a:prstGeom>
          <a:noFill/>
        </p:spPr>
        <p:txBody>
          <a:bodyPr wrap="square" rtlCol="0">
            <a:spAutoFit/>
          </a:bodyPr>
          <a:lstStyle/>
          <a:p>
            <a:r>
              <a:rPr lang="en-US" altLang="ko-KR" sz="3600" dirty="0">
                <a:solidFill>
                  <a:schemeClr val="bg1"/>
                </a:solidFill>
                <a:latin typeface="+mj-lt"/>
                <a:cs typeface="Arial" pitchFamily="34" charset="0"/>
              </a:rPr>
              <a:t>BỆNH SÂU RĂNG</a:t>
            </a:r>
          </a:p>
        </p:txBody>
      </p:sp>
      <p:sp>
        <p:nvSpPr>
          <p:cNvPr id="5" name="Google Shape;1266;p36">
            <a:extLst>
              <a:ext uri="{FF2B5EF4-FFF2-40B4-BE49-F238E27FC236}">
                <a16:creationId xmlns:a16="http://schemas.microsoft.com/office/drawing/2014/main" xmlns="" id="{CC880989-1628-7966-194D-3C94466ACE22}"/>
              </a:ext>
            </a:extLst>
          </p:cNvPr>
          <p:cNvSpPr txBox="1">
            <a:spLocks/>
          </p:cNvSpPr>
          <p:nvPr/>
        </p:nvSpPr>
        <p:spPr>
          <a:xfrm>
            <a:off x="381261" y="2088411"/>
            <a:ext cx="6041311" cy="3600453"/>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1867" b="1" i="1" dirty="0" err="1"/>
              <a:t>Bệnh</a:t>
            </a:r>
            <a:r>
              <a:rPr lang="en-US" sz="1867" b="1" i="1" dirty="0"/>
              <a:t> </a:t>
            </a:r>
            <a:r>
              <a:rPr lang="en-US" sz="1867" b="1" i="1" dirty="0" err="1"/>
              <a:t>sâu</a:t>
            </a:r>
            <a:r>
              <a:rPr lang="en-US" sz="1867" b="1" i="1" dirty="0"/>
              <a:t> </a:t>
            </a:r>
            <a:r>
              <a:rPr lang="en-US" sz="1867" b="1" i="1" dirty="0" err="1"/>
              <a:t>răng</a:t>
            </a:r>
            <a:r>
              <a:rPr lang="en-US" sz="1867" b="1" i="1" dirty="0"/>
              <a:t>:</a:t>
            </a:r>
          </a:p>
          <a:p>
            <a:pPr>
              <a:lnSpc>
                <a:spcPct val="150000"/>
              </a:lnSpc>
            </a:pPr>
            <a:r>
              <a:rPr lang="en-US" sz="1867" dirty="0">
                <a:latin typeface="+mn-lt"/>
              </a:rPr>
              <a:t>  </a:t>
            </a:r>
            <a:r>
              <a:rPr lang="vi-VN" sz="1867" dirty="0">
                <a:latin typeface="+mn-lt"/>
              </a:rPr>
              <a:t>Sâu răng là một bệnh đa yếu tố </a:t>
            </a:r>
            <a:r>
              <a:rPr lang="en-US" sz="1867" dirty="0" err="1">
                <a:latin typeface="+mn-lt"/>
              </a:rPr>
              <a:t>xảy</a:t>
            </a:r>
            <a:r>
              <a:rPr lang="en-US" sz="1867" dirty="0">
                <a:latin typeface="+mn-lt"/>
              </a:rPr>
              <a:t> do </a:t>
            </a:r>
            <a:r>
              <a:rPr lang="en-US" sz="1867" dirty="0" err="1">
                <a:latin typeface="+mn-lt"/>
              </a:rPr>
              <a:t>sự</a:t>
            </a:r>
            <a:r>
              <a:rPr lang="en-US" sz="1867" dirty="0">
                <a:latin typeface="+mn-lt"/>
              </a:rPr>
              <a:t> </a:t>
            </a:r>
            <a:r>
              <a:rPr lang="en-US" sz="1867" dirty="0" err="1">
                <a:latin typeface="+mn-lt"/>
              </a:rPr>
              <a:t>biến</a:t>
            </a:r>
            <a:r>
              <a:rPr lang="en-US" sz="1867" dirty="0">
                <a:latin typeface="+mn-lt"/>
              </a:rPr>
              <a:t> </a:t>
            </a:r>
            <a:r>
              <a:rPr lang="en-US" sz="1867" dirty="0" err="1">
                <a:latin typeface="+mn-lt"/>
              </a:rPr>
              <a:t>đổi</a:t>
            </a:r>
            <a:r>
              <a:rPr lang="en-US" sz="1867" dirty="0">
                <a:latin typeface="+mn-lt"/>
              </a:rPr>
              <a:t> </a:t>
            </a:r>
            <a:r>
              <a:rPr lang="vi-VN" sz="1867" dirty="0">
                <a:latin typeface="+mn-lt"/>
              </a:rPr>
              <a:t>sinh thái </a:t>
            </a:r>
            <a:r>
              <a:rPr lang="en-US" sz="1867" dirty="0">
                <a:latin typeface="+mn-lt"/>
              </a:rPr>
              <a:t>ở</a:t>
            </a:r>
            <a:r>
              <a:rPr lang="vi-VN" sz="1867" dirty="0">
                <a:latin typeface="+mn-lt"/>
              </a:rPr>
              <a:t> màng sinh h</a:t>
            </a:r>
            <a:r>
              <a:rPr lang="en-US" sz="1867" dirty="0" err="1">
                <a:latin typeface="+mn-lt"/>
              </a:rPr>
              <a:t>ọc</a:t>
            </a:r>
            <a:r>
              <a:rPr lang="en-US" sz="1867" dirty="0">
                <a:latin typeface="+mn-lt"/>
              </a:rPr>
              <a:t> </a:t>
            </a:r>
            <a:r>
              <a:rPr lang="en-US" sz="1867" dirty="0" err="1">
                <a:latin typeface="+mn-lt"/>
              </a:rPr>
              <a:t>quanh</a:t>
            </a:r>
            <a:r>
              <a:rPr lang="en-US" sz="1867" dirty="0">
                <a:latin typeface="+mn-lt"/>
              </a:rPr>
              <a:t> </a:t>
            </a:r>
            <a:r>
              <a:rPr lang="en-US" sz="1867" dirty="0" err="1">
                <a:latin typeface="+mn-lt"/>
              </a:rPr>
              <a:t>răng</a:t>
            </a:r>
            <a:r>
              <a:rPr lang="en-US" sz="1867" dirty="0">
                <a:latin typeface="+mn-lt"/>
              </a:rPr>
              <a:t>, </a:t>
            </a:r>
            <a:r>
              <a:rPr lang="en-US" sz="1867" dirty="0" err="1">
                <a:latin typeface="+mn-lt"/>
              </a:rPr>
              <a:t>biểu</a:t>
            </a:r>
            <a:r>
              <a:rPr lang="en-US" sz="1867" dirty="0">
                <a:latin typeface="+mn-lt"/>
              </a:rPr>
              <a:t> </a:t>
            </a:r>
            <a:r>
              <a:rPr lang="en-US" sz="1867" dirty="0" err="1">
                <a:latin typeface="+mn-lt"/>
              </a:rPr>
              <a:t>hiện</a:t>
            </a:r>
            <a:r>
              <a:rPr lang="en-US" sz="1867" dirty="0">
                <a:latin typeface="+mn-lt"/>
              </a:rPr>
              <a:t> </a:t>
            </a:r>
            <a:r>
              <a:rPr lang="en-US" sz="1867" dirty="0" err="1">
                <a:latin typeface="+mn-lt"/>
              </a:rPr>
              <a:t>bởi</a:t>
            </a:r>
            <a:r>
              <a:rPr lang="en-US" sz="1867" dirty="0">
                <a:latin typeface="+mn-lt"/>
              </a:rPr>
              <a:t> </a:t>
            </a:r>
            <a:r>
              <a:rPr lang="en-US" sz="1867" dirty="0" err="1">
                <a:latin typeface="+mn-lt"/>
              </a:rPr>
              <a:t>sự</a:t>
            </a:r>
            <a:r>
              <a:rPr lang="en-US" sz="1867" dirty="0">
                <a:latin typeface="+mn-lt"/>
              </a:rPr>
              <a:t> </a:t>
            </a:r>
            <a:r>
              <a:rPr lang="en-US" sz="1867" dirty="0" err="1">
                <a:latin typeface="+mn-lt"/>
              </a:rPr>
              <a:t>hòa</a:t>
            </a:r>
            <a:r>
              <a:rPr lang="en-US" sz="1867" dirty="0">
                <a:latin typeface="+mn-lt"/>
              </a:rPr>
              <a:t> tan </a:t>
            </a:r>
            <a:r>
              <a:rPr lang="en-US" sz="1867" dirty="0" err="1">
                <a:latin typeface="+mn-lt"/>
              </a:rPr>
              <a:t>và</a:t>
            </a:r>
            <a:r>
              <a:rPr lang="en-US" sz="1867" dirty="0">
                <a:latin typeface="+mn-lt"/>
              </a:rPr>
              <a:t> </a:t>
            </a:r>
            <a:r>
              <a:rPr lang="en-US" sz="1867" dirty="0" err="1">
                <a:latin typeface="+mn-lt"/>
              </a:rPr>
              <a:t>phá</a:t>
            </a:r>
            <a:r>
              <a:rPr lang="en-US" sz="1867" dirty="0">
                <a:latin typeface="+mn-lt"/>
              </a:rPr>
              <a:t> </a:t>
            </a:r>
            <a:r>
              <a:rPr lang="en-US" sz="1867" dirty="0" err="1">
                <a:latin typeface="+mn-lt"/>
              </a:rPr>
              <a:t>hủy</a:t>
            </a:r>
            <a:r>
              <a:rPr lang="en-US" sz="1867" dirty="0">
                <a:latin typeface="+mn-lt"/>
              </a:rPr>
              <a:t> </a:t>
            </a:r>
            <a:r>
              <a:rPr lang="en-US" sz="1867" dirty="0" err="1">
                <a:latin typeface="+mn-lt"/>
              </a:rPr>
              <a:t>mô</a:t>
            </a:r>
            <a:r>
              <a:rPr lang="en-US" sz="1867" dirty="0">
                <a:latin typeface="+mn-lt"/>
              </a:rPr>
              <a:t> </a:t>
            </a:r>
            <a:r>
              <a:rPr lang="en-US" sz="1867" dirty="0" err="1">
                <a:latin typeface="+mn-lt"/>
              </a:rPr>
              <a:t>cứng</a:t>
            </a:r>
            <a:r>
              <a:rPr lang="en-US" sz="1867" dirty="0">
                <a:latin typeface="+mn-lt"/>
              </a:rPr>
              <a:t> </a:t>
            </a:r>
            <a:r>
              <a:rPr lang="en-US" sz="1867" dirty="0" err="1">
                <a:latin typeface="+mn-lt"/>
              </a:rPr>
              <a:t>của</a:t>
            </a:r>
            <a:r>
              <a:rPr lang="en-US" sz="1867" dirty="0">
                <a:latin typeface="+mn-lt"/>
              </a:rPr>
              <a:t> </a:t>
            </a:r>
            <a:r>
              <a:rPr lang="en-US" sz="1867" dirty="0" err="1">
                <a:latin typeface="+mn-lt"/>
              </a:rPr>
              <a:t>răng</a:t>
            </a:r>
            <a:r>
              <a:rPr lang="en-US" sz="1867" dirty="0">
                <a:latin typeface="+mn-lt"/>
              </a:rPr>
              <a:t>.</a:t>
            </a:r>
            <a:endParaRPr lang="vi-VN" sz="1867" dirty="0">
              <a:latin typeface="+mn-lt"/>
            </a:endParaRPr>
          </a:p>
        </p:txBody>
      </p:sp>
      <p:pic>
        <p:nvPicPr>
          <p:cNvPr id="6" name="Picture 5">
            <a:extLst>
              <a:ext uri="{FF2B5EF4-FFF2-40B4-BE49-F238E27FC236}">
                <a16:creationId xmlns:a16="http://schemas.microsoft.com/office/drawing/2014/main" xmlns="" id="{DAED2129-ED14-F46F-BC8C-09E7FAB02DB6}"/>
              </a:ext>
            </a:extLst>
          </p:cNvPr>
          <p:cNvPicPr>
            <a:picLocks noChangeAspect="1"/>
          </p:cNvPicPr>
          <p:nvPr/>
        </p:nvPicPr>
        <p:blipFill>
          <a:blip r:embed="rId3"/>
          <a:stretch>
            <a:fillRect/>
          </a:stretch>
        </p:blipFill>
        <p:spPr>
          <a:xfrm>
            <a:off x="6601190" y="2194156"/>
            <a:ext cx="5283657" cy="3388964"/>
          </a:xfrm>
          <a:prstGeom prst="rect">
            <a:avLst/>
          </a:prstGeom>
        </p:spPr>
      </p:pic>
    </p:spTree>
    <p:extLst>
      <p:ext uri="{BB962C8B-B14F-4D97-AF65-F5344CB8AC3E}">
        <p14:creationId xmlns:p14="http://schemas.microsoft.com/office/powerpoint/2010/main" val="2369955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3"/>
        <p:cNvGrpSpPr/>
        <p:nvPr/>
      </p:nvGrpSpPr>
      <p:grpSpPr>
        <a:xfrm>
          <a:off x="0" y="0"/>
          <a:ext cx="0" cy="0"/>
          <a:chOff x="0" y="0"/>
          <a:chExt cx="0" cy="0"/>
        </a:xfrm>
      </p:grpSpPr>
      <p:sp useBgFill="1">
        <p:nvSpPr>
          <p:cNvPr id="1405" name="Rectangle 1404">
            <a:extLst>
              <a:ext uri="{FF2B5EF4-FFF2-40B4-BE49-F238E27FC236}">
                <a16:creationId xmlns:a16="http://schemas.microsoft.com/office/drawing/2014/main" xmlns=""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a:extLst>
              <a:ext uri="{FF2B5EF4-FFF2-40B4-BE49-F238E27FC236}">
                <a16:creationId xmlns:a16="http://schemas.microsoft.com/office/drawing/2014/main" xmlns=""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Rectangle 1408">
            <a:extLst>
              <a:ext uri="{FF2B5EF4-FFF2-40B4-BE49-F238E27FC236}">
                <a16:creationId xmlns:a16="http://schemas.microsoft.com/office/drawing/2014/main" xmlns=""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Rectangle 1410">
            <a:extLst>
              <a:ext uri="{FF2B5EF4-FFF2-40B4-BE49-F238E27FC236}">
                <a16:creationId xmlns:a16="http://schemas.microsoft.com/office/drawing/2014/main" xmlns=""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Google Shape;1399;p37"/>
          <p:cNvSpPr/>
          <p:nvPr/>
        </p:nvSpPr>
        <p:spPr>
          <a:xfrm>
            <a:off x="1908356" y="3747753"/>
            <a:ext cx="8157" cy="12253"/>
          </a:xfrm>
          <a:custGeom>
            <a:avLst/>
            <a:gdLst/>
            <a:ahLst/>
            <a:cxnLst/>
            <a:rect l="l" t="t" r="r" b="b"/>
            <a:pathLst>
              <a:path w="239" h="359" extrusionOk="0">
                <a:moveTo>
                  <a:pt x="0" y="358"/>
                </a:moveTo>
                <a:cubicBezTo>
                  <a:pt x="119" y="239"/>
                  <a:pt x="238" y="120"/>
                  <a:pt x="238" y="1"/>
                </a:cubicBezTo>
                <a:cubicBezTo>
                  <a:pt x="238" y="120"/>
                  <a:pt x="119" y="239"/>
                  <a:pt x="0" y="358"/>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1916479" y="3742669"/>
            <a:ext cx="4095" cy="5120"/>
          </a:xfrm>
          <a:custGeom>
            <a:avLst/>
            <a:gdLst/>
            <a:ahLst/>
            <a:cxnLst/>
            <a:rect l="l" t="t" r="r" b="b"/>
            <a:pathLst>
              <a:path w="120" h="150" extrusionOk="0">
                <a:moveTo>
                  <a:pt x="120" y="1"/>
                </a:moveTo>
                <a:lnTo>
                  <a:pt x="0" y="150"/>
                </a:lnTo>
                <a:cubicBezTo>
                  <a:pt x="120" y="150"/>
                  <a:pt x="120" y="1"/>
                  <a:pt x="120" y="1"/>
                </a:cubicBezTo>
                <a:close/>
              </a:path>
            </a:pathLst>
          </a:custGeom>
          <a:solidFill>
            <a:srgbClr val="D0D1D3"/>
          </a:solidFill>
          <a:ln>
            <a:noFill/>
          </a:ln>
        </p:spPr>
        <p:txBody>
          <a:bodyPr spcFirstLastPara="1" wrap="square" lIns="121900" tIns="121900" rIns="121900" bIns="121900" anchor="ctr" anchorCtr="0">
            <a:noAutofit/>
          </a:bodyPr>
          <a:lstStyle/>
          <a:p>
            <a:endParaRPr sz="2400"/>
          </a:p>
        </p:txBody>
      </p:sp>
      <p:sp>
        <p:nvSpPr>
          <p:cNvPr id="35" name="Google Shape;1266;p36">
            <a:extLst>
              <a:ext uri="{FF2B5EF4-FFF2-40B4-BE49-F238E27FC236}">
                <a16:creationId xmlns:a16="http://schemas.microsoft.com/office/drawing/2014/main" xmlns="" id="{BD2A89E2-70D9-4827-B6A5-9F5F150913D5}"/>
              </a:ext>
            </a:extLst>
          </p:cNvPr>
          <p:cNvSpPr txBox="1">
            <a:spLocks/>
          </p:cNvSpPr>
          <p:nvPr/>
        </p:nvSpPr>
        <p:spPr>
          <a:xfrm>
            <a:off x="6984839" y="2155371"/>
            <a:ext cx="4766808" cy="4434114"/>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7113" indent="-227113" defTabSz="676656">
              <a:lnSpc>
                <a:spcPct val="150000"/>
              </a:lnSpc>
              <a:spcAft>
                <a:spcPts val="600"/>
              </a:spcAft>
              <a:buFont typeface="Wingdings" panose="05000000000000000000" pitchFamily="2" charset="2"/>
              <a:buChar char="v"/>
            </a:pPr>
            <a:r>
              <a:rPr lang="en-US" sz="1600" b="1" i="1" u="none" strike="noStrike" kern="1200" cap="none" dirty="0" err="1">
                <a:solidFill>
                  <a:srgbClr val="000000"/>
                </a:solidFill>
                <a:latin typeface="+mj-lt"/>
                <a:ea typeface="Arial"/>
                <a:cs typeface="Arial"/>
                <a:sym typeface="Arial"/>
              </a:rPr>
              <a:t>Nguyên</a:t>
            </a:r>
            <a:r>
              <a:rPr lang="en-US" sz="1600" b="1" i="1" u="none" strike="noStrike" kern="1200" cap="none" dirty="0">
                <a:solidFill>
                  <a:srgbClr val="000000"/>
                </a:solidFill>
                <a:latin typeface="+mj-lt"/>
                <a:ea typeface="Arial"/>
                <a:cs typeface="Arial"/>
                <a:sym typeface="Arial"/>
              </a:rPr>
              <a:t> </a:t>
            </a:r>
            <a:r>
              <a:rPr lang="en-US" sz="1600" b="1" i="1" u="none" strike="noStrike" kern="1200" cap="none" dirty="0" err="1">
                <a:solidFill>
                  <a:srgbClr val="000000"/>
                </a:solidFill>
                <a:latin typeface="+mj-lt"/>
                <a:ea typeface="Arial"/>
                <a:cs typeface="Arial"/>
                <a:sym typeface="Arial"/>
              </a:rPr>
              <a:t>nhân</a:t>
            </a:r>
            <a:r>
              <a:rPr lang="en-US" sz="1600" b="1" i="1" u="none" strike="noStrike" kern="1200" cap="none" dirty="0">
                <a:solidFill>
                  <a:srgbClr val="000000"/>
                </a:solidFill>
                <a:latin typeface="+mj-lt"/>
                <a:ea typeface="Arial"/>
                <a:cs typeface="Arial"/>
                <a:sym typeface="Arial"/>
              </a:rPr>
              <a:t>: </a:t>
            </a:r>
            <a:r>
              <a:rPr lang="en-US" sz="1600" b="0" i="1" u="none" strike="noStrike" kern="1200" cap="none" dirty="0" err="1">
                <a:solidFill>
                  <a:srgbClr val="000000"/>
                </a:solidFill>
                <a:latin typeface="+mj-lt"/>
                <a:ea typeface="Arial"/>
                <a:cs typeface="Arial"/>
                <a:sym typeface="Arial"/>
              </a:rPr>
              <a:t>Tương</a:t>
            </a:r>
            <a:r>
              <a:rPr lang="en-US" sz="1600" b="0" i="1" u="none" strike="noStrike" kern="1200" cap="none" dirty="0">
                <a:solidFill>
                  <a:srgbClr val="000000"/>
                </a:solidFill>
                <a:latin typeface="+mj-lt"/>
                <a:ea typeface="Arial"/>
                <a:cs typeface="Arial"/>
                <a:sym typeface="Arial"/>
              </a:rPr>
              <a:t> </a:t>
            </a:r>
            <a:r>
              <a:rPr lang="en-US" sz="1600" b="0" i="1" u="none" strike="noStrike" kern="1200" cap="none" dirty="0" err="1">
                <a:solidFill>
                  <a:srgbClr val="000000"/>
                </a:solidFill>
                <a:latin typeface="+mj-lt"/>
                <a:ea typeface="Arial"/>
                <a:cs typeface="Arial"/>
                <a:sym typeface="Arial"/>
              </a:rPr>
              <a:t>tự</a:t>
            </a:r>
            <a:r>
              <a:rPr lang="en-US" sz="1600" b="0" i="1" u="none" strike="noStrike" kern="1200" cap="none" dirty="0">
                <a:solidFill>
                  <a:srgbClr val="000000"/>
                </a:solidFill>
                <a:latin typeface="+mj-lt"/>
                <a:ea typeface="Arial"/>
                <a:cs typeface="Arial"/>
                <a:sym typeface="Arial"/>
              </a:rPr>
              <a:t> </a:t>
            </a:r>
            <a:r>
              <a:rPr lang="en-US" sz="1600" b="0" i="1" u="none" strike="noStrike" kern="1200" cap="none" dirty="0" err="1">
                <a:solidFill>
                  <a:srgbClr val="000000"/>
                </a:solidFill>
                <a:latin typeface="+mj-lt"/>
                <a:ea typeface="Arial"/>
                <a:cs typeface="Arial"/>
                <a:sym typeface="Arial"/>
              </a:rPr>
              <a:t>sâu</a:t>
            </a:r>
            <a:r>
              <a:rPr lang="en-US" sz="1600" b="0" i="1" u="none" strike="noStrike" kern="1200" cap="none" dirty="0">
                <a:solidFill>
                  <a:srgbClr val="000000"/>
                </a:solidFill>
                <a:latin typeface="+mj-lt"/>
                <a:ea typeface="Arial"/>
                <a:cs typeface="Arial"/>
                <a:sym typeface="Arial"/>
              </a:rPr>
              <a:t> </a:t>
            </a:r>
            <a:r>
              <a:rPr lang="en-US" sz="1600" b="0" i="1" u="none" strike="noStrike" kern="1200" cap="none" dirty="0" err="1">
                <a:solidFill>
                  <a:srgbClr val="000000"/>
                </a:solidFill>
                <a:latin typeface="+mj-lt"/>
                <a:ea typeface="Arial"/>
                <a:cs typeface="Arial"/>
                <a:sym typeface="Arial"/>
              </a:rPr>
              <a:t>răng</a:t>
            </a:r>
            <a:r>
              <a:rPr lang="en-US" sz="1600" b="0" i="1" u="none" strike="noStrike" kern="1200" cap="none" dirty="0">
                <a:solidFill>
                  <a:srgbClr val="000000"/>
                </a:solidFill>
                <a:latin typeface="+mj-lt"/>
                <a:ea typeface="Arial"/>
                <a:cs typeface="Arial"/>
                <a:sym typeface="Arial"/>
              </a:rPr>
              <a:t> ở </a:t>
            </a:r>
            <a:r>
              <a:rPr lang="en-US" sz="1600" b="0" i="1" u="none" strike="noStrike" kern="1200" cap="none" dirty="0" err="1">
                <a:solidFill>
                  <a:srgbClr val="000000"/>
                </a:solidFill>
                <a:latin typeface="+mj-lt"/>
                <a:ea typeface="Arial"/>
                <a:cs typeface="Arial"/>
                <a:sym typeface="Arial"/>
              </a:rPr>
              <a:t>người</a:t>
            </a:r>
            <a:r>
              <a:rPr lang="en-US" sz="1600" b="0" i="1" u="none" strike="noStrike" kern="1200" cap="none" dirty="0">
                <a:solidFill>
                  <a:srgbClr val="000000"/>
                </a:solidFill>
                <a:latin typeface="+mj-lt"/>
                <a:ea typeface="Arial"/>
                <a:cs typeface="Arial"/>
                <a:sym typeface="Arial"/>
              </a:rPr>
              <a:t> </a:t>
            </a:r>
            <a:r>
              <a:rPr lang="en-US" sz="1600" b="0" i="1" u="none" strike="noStrike" kern="1200" cap="none" dirty="0" err="1">
                <a:solidFill>
                  <a:srgbClr val="000000"/>
                </a:solidFill>
                <a:latin typeface="+mj-lt"/>
                <a:ea typeface="Arial"/>
                <a:cs typeface="Arial"/>
                <a:sym typeface="Arial"/>
              </a:rPr>
              <a:t>lớn</a:t>
            </a:r>
            <a:r>
              <a:rPr lang="en-US" sz="1600" b="0" i="1" u="none" strike="noStrike" kern="1200" cap="none" dirty="0">
                <a:solidFill>
                  <a:srgbClr val="000000"/>
                </a:solidFill>
                <a:latin typeface="+mj-lt"/>
                <a:ea typeface="Arial"/>
                <a:cs typeface="Arial"/>
                <a:sym typeface="Arial"/>
              </a:rPr>
              <a:t>.</a:t>
            </a:r>
            <a:endParaRPr lang="en-US" sz="1600" b="1" i="1" u="none" strike="noStrike" kern="1200" cap="none" dirty="0">
              <a:solidFill>
                <a:srgbClr val="000000"/>
              </a:solidFill>
              <a:latin typeface="+mj-lt"/>
              <a:ea typeface="Arial"/>
              <a:cs typeface="Arial"/>
              <a:sym typeface="Arial"/>
            </a:endParaRPr>
          </a:p>
          <a:p>
            <a:pPr marL="227113" indent="-227113" defTabSz="676656">
              <a:lnSpc>
                <a:spcPct val="150000"/>
              </a:lnSpc>
              <a:spcAft>
                <a:spcPts val="600"/>
              </a:spcAft>
              <a:buFont typeface="Wingdings" panose="05000000000000000000" pitchFamily="2" charset="2"/>
              <a:buChar char="v"/>
            </a:pPr>
            <a:r>
              <a:rPr lang="en-US" sz="1600" b="1" i="1" u="none" strike="noStrike" kern="1200" cap="none" dirty="0" err="1">
                <a:solidFill>
                  <a:srgbClr val="000000"/>
                </a:solidFill>
                <a:latin typeface="+mn-lt"/>
                <a:ea typeface="Arial"/>
                <a:cs typeface="Arial"/>
                <a:sym typeface="Arial"/>
              </a:rPr>
              <a:t>Nguy</a:t>
            </a:r>
            <a:r>
              <a:rPr lang="en-US" sz="1600" b="1" i="1" u="none" strike="noStrike" kern="1200" cap="none" dirty="0">
                <a:solidFill>
                  <a:srgbClr val="000000"/>
                </a:solidFill>
                <a:latin typeface="+mn-lt"/>
                <a:ea typeface="Arial"/>
                <a:cs typeface="Arial"/>
                <a:sym typeface="Arial"/>
              </a:rPr>
              <a:t> </a:t>
            </a:r>
            <a:r>
              <a:rPr lang="en-US" sz="1600" b="1" i="1" u="none" strike="noStrike" kern="1200" cap="none" dirty="0" err="1">
                <a:solidFill>
                  <a:srgbClr val="000000"/>
                </a:solidFill>
                <a:latin typeface="+mn-lt"/>
                <a:ea typeface="Arial"/>
                <a:cs typeface="Arial"/>
                <a:sym typeface="Arial"/>
              </a:rPr>
              <a:t>cơ</a:t>
            </a:r>
            <a:r>
              <a:rPr lang="en-US" sz="1600" b="1" i="1" u="none" strike="noStrike" kern="1200" cap="none" dirty="0">
                <a:solidFill>
                  <a:srgbClr val="000000"/>
                </a:solidFill>
                <a:latin typeface="+mn-lt"/>
                <a:ea typeface="Arial"/>
                <a:cs typeface="Arial"/>
                <a:sym typeface="Arial"/>
              </a:rPr>
              <a:t> </a:t>
            </a:r>
            <a:r>
              <a:rPr lang="en-US" sz="1600" b="1" i="1" u="none" strike="noStrike" kern="1200" cap="none" dirty="0" err="1">
                <a:solidFill>
                  <a:srgbClr val="000000"/>
                </a:solidFill>
                <a:latin typeface="+mn-lt"/>
                <a:ea typeface="Arial"/>
                <a:cs typeface="Arial"/>
                <a:sym typeface="Arial"/>
              </a:rPr>
              <a:t>riêng</a:t>
            </a:r>
            <a:r>
              <a:rPr lang="en-US" sz="1600" b="1" i="1" u="none" strike="noStrike" kern="1200" cap="none" dirty="0">
                <a:solidFill>
                  <a:srgbClr val="000000"/>
                </a:solidFill>
                <a:latin typeface="+mn-lt"/>
                <a:ea typeface="Arial"/>
                <a:cs typeface="Arial"/>
                <a:sym typeface="Arial"/>
              </a:rPr>
              <a:t> ở </a:t>
            </a:r>
            <a:r>
              <a:rPr lang="en-US" sz="1600" b="1" i="1" u="none" strike="noStrike" kern="1200" cap="none" dirty="0" err="1">
                <a:solidFill>
                  <a:srgbClr val="000000"/>
                </a:solidFill>
                <a:latin typeface="+mn-lt"/>
                <a:ea typeface="Arial"/>
                <a:cs typeface="Arial"/>
                <a:sym typeface="Arial"/>
              </a:rPr>
              <a:t>trẻ</a:t>
            </a:r>
            <a:r>
              <a:rPr lang="en-US" sz="1600" b="1" i="1" u="none" strike="noStrike" kern="1200" cap="none" dirty="0">
                <a:solidFill>
                  <a:srgbClr val="000000"/>
                </a:solidFill>
                <a:latin typeface="+mn-lt"/>
                <a:ea typeface="Arial"/>
                <a:cs typeface="Arial"/>
                <a:sym typeface="Arial"/>
              </a:rPr>
              <a:t> </a:t>
            </a:r>
            <a:r>
              <a:rPr lang="en-US" sz="1600" b="1" i="1" u="none" strike="noStrike" kern="1200" cap="none" dirty="0" err="1">
                <a:solidFill>
                  <a:srgbClr val="000000"/>
                </a:solidFill>
                <a:latin typeface="+mn-lt"/>
                <a:ea typeface="Arial"/>
                <a:cs typeface="Arial"/>
                <a:sym typeface="Arial"/>
              </a:rPr>
              <a:t>nhỏ</a:t>
            </a:r>
            <a:r>
              <a:rPr lang="en-US" sz="1600" b="1" i="1" u="none" strike="noStrike" kern="1200" cap="none" dirty="0">
                <a:solidFill>
                  <a:srgbClr val="000000"/>
                </a:solidFill>
                <a:latin typeface="+mn-lt"/>
                <a:ea typeface="Arial"/>
                <a:cs typeface="Arial"/>
                <a:sym typeface="Arial"/>
              </a:rPr>
              <a:t>:</a:t>
            </a:r>
          </a:p>
          <a:p>
            <a:pPr marL="454225" lvl="1" indent="-175425" defTabSz="676656">
              <a:lnSpc>
                <a:spcPct val="150000"/>
              </a:lnSpc>
              <a:spcAft>
                <a:spcPts val="600"/>
              </a:spcAft>
              <a:buFont typeface="Wingdings" panose="05000000000000000000" pitchFamily="2" charset="2"/>
              <a:buChar char="ü"/>
            </a:pPr>
            <a:r>
              <a:rPr lang="en-US" sz="1600" b="0" i="0" u="none" strike="noStrike" kern="1200" cap="none" dirty="0" err="1">
                <a:solidFill>
                  <a:srgbClr val="000000"/>
                </a:solidFill>
                <a:latin typeface="+mn-lt"/>
                <a:ea typeface="Arial"/>
                <a:cs typeface="Arial"/>
                <a:sym typeface="Arial"/>
              </a:rPr>
              <a:t>Hệ</a:t>
            </a:r>
            <a:r>
              <a:rPr lang="en-US" sz="1600" b="0" i="0" u="none" strike="noStrike" kern="1200" cap="none" dirty="0">
                <a:solidFill>
                  <a:srgbClr val="000000"/>
                </a:solidFill>
                <a:latin typeface="+mn-lt"/>
                <a:ea typeface="Arial"/>
                <a:cs typeface="Arial"/>
                <a:sym typeface="Arial"/>
              </a:rPr>
              <a:t> vi </a:t>
            </a:r>
            <a:r>
              <a:rPr lang="en-US" sz="1600" b="0" i="0" u="none" strike="noStrike" kern="1200" cap="none" dirty="0" err="1">
                <a:solidFill>
                  <a:srgbClr val="000000"/>
                </a:solidFill>
                <a:latin typeface="+mn-lt"/>
                <a:ea typeface="Arial"/>
                <a:cs typeface="Arial"/>
                <a:sym typeface="Arial"/>
              </a:rPr>
              <a:t>sinh</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vật</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và</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cơ</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chế</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bảo</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vệ</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đang</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phát</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triển</a:t>
            </a:r>
            <a:r>
              <a:rPr lang="en-US" sz="1600" b="0" i="0" u="none" strike="noStrike" kern="1200" cap="none" dirty="0">
                <a:solidFill>
                  <a:srgbClr val="000000"/>
                </a:solidFill>
                <a:latin typeface="+mn-lt"/>
                <a:ea typeface="Arial"/>
                <a:cs typeface="Arial"/>
                <a:sym typeface="Arial"/>
              </a:rPr>
              <a:t>.</a:t>
            </a:r>
          </a:p>
          <a:p>
            <a:pPr marL="454225" lvl="1" indent="-175425" defTabSz="676656">
              <a:lnSpc>
                <a:spcPct val="150000"/>
              </a:lnSpc>
              <a:spcAft>
                <a:spcPts val="600"/>
              </a:spcAft>
              <a:buFont typeface="Wingdings" panose="05000000000000000000" pitchFamily="2" charset="2"/>
              <a:buChar char="ü"/>
            </a:pPr>
            <a:r>
              <a:rPr lang="en-US" sz="1600" b="0" i="0" u="none" strike="noStrike" kern="1200" cap="none" dirty="0" err="1">
                <a:solidFill>
                  <a:srgbClr val="000000"/>
                </a:solidFill>
                <a:latin typeface="+mn-lt"/>
                <a:ea typeface="Arial"/>
                <a:cs typeface="Arial"/>
                <a:sym typeface="Arial"/>
              </a:rPr>
              <a:t>Bề</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mặt</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răng</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mới</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mọc</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có</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các</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khiếm</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khuyết</a:t>
            </a:r>
            <a:r>
              <a:rPr lang="en-US" sz="1600" b="0" i="0" u="none" strike="noStrike" kern="1200" cap="none" dirty="0">
                <a:solidFill>
                  <a:srgbClr val="000000"/>
                </a:solidFill>
                <a:latin typeface="+mn-lt"/>
                <a:ea typeface="Arial"/>
                <a:cs typeface="Arial"/>
                <a:sym typeface="Arial"/>
              </a:rPr>
              <a:t>.</a:t>
            </a:r>
          </a:p>
          <a:p>
            <a:pPr marL="454225" lvl="1" indent="-175425" defTabSz="676656">
              <a:lnSpc>
                <a:spcPct val="150000"/>
              </a:lnSpc>
              <a:spcAft>
                <a:spcPts val="600"/>
              </a:spcAft>
              <a:buFont typeface="Wingdings" panose="05000000000000000000" pitchFamily="2" charset="2"/>
              <a:buChar char="ü"/>
            </a:pPr>
            <a:r>
              <a:rPr lang="en-US" sz="1600" b="0" i="0" u="none" strike="noStrike" kern="1200" cap="none" dirty="0" err="1">
                <a:solidFill>
                  <a:srgbClr val="000000"/>
                </a:solidFill>
                <a:latin typeface="+mn-lt"/>
                <a:ea typeface="Arial"/>
                <a:cs typeface="Arial"/>
                <a:sym typeface="Arial"/>
              </a:rPr>
              <a:t>Chế</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độ</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ăn</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và</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khả</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năng</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vệ</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sinh</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răng</a:t>
            </a:r>
            <a:r>
              <a:rPr lang="en-US" sz="1600" b="0" i="0" u="none" strike="noStrike" kern="1200" cap="none" dirty="0">
                <a:solidFill>
                  <a:srgbClr val="000000"/>
                </a:solidFill>
                <a:latin typeface="+mn-lt"/>
                <a:ea typeface="Arial"/>
                <a:cs typeface="Arial"/>
                <a:sym typeface="Arial"/>
              </a:rPr>
              <a:t> </a:t>
            </a:r>
            <a:r>
              <a:rPr lang="en-US" sz="1600" b="0" i="0" u="none" strike="noStrike" kern="1200" cap="none" dirty="0" err="1">
                <a:solidFill>
                  <a:srgbClr val="000000"/>
                </a:solidFill>
                <a:latin typeface="+mn-lt"/>
                <a:ea typeface="Arial"/>
                <a:cs typeface="Arial"/>
                <a:sym typeface="Arial"/>
              </a:rPr>
              <a:t>miệng</a:t>
            </a:r>
            <a:r>
              <a:rPr lang="en-US" sz="1600" b="0" i="0" u="none" strike="noStrike" kern="1200" cap="none" dirty="0">
                <a:solidFill>
                  <a:srgbClr val="000000"/>
                </a:solidFill>
                <a:latin typeface="+mn-lt"/>
                <a:ea typeface="Arial"/>
                <a:cs typeface="Arial"/>
                <a:sym typeface="Arial"/>
              </a:rPr>
              <a:t>.</a:t>
            </a:r>
          </a:p>
          <a:p>
            <a:pPr marL="1691640" lvl="5" defTabSz="676656">
              <a:spcAft>
                <a:spcPts val="600"/>
              </a:spcAft>
              <a:tabLst>
                <a:tab pos="396273" algn="l"/>
              </a:tabLst>
            </a:pPr>
            <a:r>
              <a:rPr lang="en-US" sz="2000" b="0" i="0" u="none" strike="noStrike" kern="1200" cap="none" dirty="0">
                <a:solidFill>
                  <a:srgbClr val="000000"/>
                </a:solidFill>
                <a:latin typeface="+mn-lt"/>
                <a:ea typeface="Arial"/>
                <a:cs typeface="Arial"/>
                <a:sym typeface="Arial"/>
              </a:rPr>
              <a:t>	</a:t>
            </a:r>
          </a:p>
          <a:p>
            <a:pPr>
              <a:spcAft>
                <a:spcPts val="600"/>
              </a:spcAft>
            </a:pPr>
            <a:endParaRPr lang="vi-VN" sz="2800" dirty="0">
              <a:latin typeface="+mn-lt"/>
            </a:endParaRPr>
          </a:p>
        </p:txBody>
      </p:sp>
      <p:pic>
        <p:nvPicPr>
          <p:cNvPr id="6" name="Picture 5">
            <a:extLst>
              <a:ext uri="{FF2B5EF4-FFF2-40B4-BE49-F238E27FC236}">
                <a16:creationId xmlns:a16="http://schemas.microsoft.com/office/drawing/2014/main" xmlns="" id="{10CC7BF5-DFF8-42C8-A4DF-346952D5223B}"/>
              </a:ext>
            </a:extLst>
          </p:cNvPr>
          <p:cNvPicPr>
            <a:picLocks noChangeAspect="1"/>
          </p:cNvPicPr>
          <p:nvPr/>
        </p:nvPicPr>
        <p:blipFill>
          <a:blip r:embed="rId3"/>
          <a:stretch>
            <a:fillRect/>
          </a:stretch>
        </p:blipFill>
        <p:spPr>
          <a:xfrm>
            <a:off x="583275" y="1934590"/>
            <a:ext cx="5068360" cy="1567044"/>
          </a:xfrm>
          <a:prstGeom prst="rect">
            <a:avLst/>
          </a:prstGeom>
        </p:spPr>
      </p:pic>
      <p:pic>
        <p:nvPicPr>
          <p:cNvPr id="8" name="Picture 7">
            <a:extLst>
              <a:ext uri="{FF2B5EF4-FFF2-40B4-BE49-F238E27FC236}">
                <a16:creationId xmlns:a16="http://schemas.microsoft.com/office/drawing/2014/main" xmlns="" id="{A38946E7-84AC-4701-AE38-86602BEADDE3}"/>
              </a:ext>
            </a:extLst>
          </p:cNvPr>
          <p:cNvPicPr>
            <a:picLocks noChangeAspect="1"/>
          </p:cNvPicPr>
          <p:nvPr/>
        </p:nvPicPr>
        <p:blipFill>
          <a:blip r:embed="rId4"/>
          <a:stretch>
            <a:fillRect/>
          </a:stretch>
        </p:blipFill>
        <p:spPr>
          <a:xfrm>
            <a:off x="659012" y="3389119"/>
            <a:ext cx="5068360" cy="2979664"/>
          </a:xfrm>
          <a:prstGeom prst="rect">
            <a:avLst/>
          </a:prstGeom>
        </p:spPr>
      </p:pic>
      <p:sp>
        <p:nvSpPr>
          <p:cNvPr id="2" name="TextBox 1">
            <a:extLst>
              <a:ext uri="{FF2B5EF4-FFF2-40B4-BE49-F238E27FC236}">
                <a16:creationId xmlns:a16="http://schemas.microsoft.com/office/drawing/2014/main" xmlns="" id="{A612F9E9-F783-D6F4-34AE-79E6A60D3520}"/>
              </a:ext>
            </a:extLst>
          </p:cNvPr>
          <p:cNvSpPr txBox="1"/>
          <p:nvPr/>
        </p:nvSpPr>
        <p:spPr>
          <a:xfrm flipH="1">
            <a:off x="4064428" y="489217"/>
            <a:ext cx="4209876" cy="646331"/>
          </a:xfrm>
          <a:prstGeom prst="rect">
            <a:avLst/>
          </a:prstGeom>
          <a:noFill/>
        </p:spPr>
        <p:txBody>
          <a:bodyPr wrap="square" rtlCol="0">
            <a:spAutoFit/>
          </a:bodyPr>
          <a:lstStyle/>
          <a:p>
            <a:r>
              <a:rPr lang="en-US" altLang="ko-KR" sz="3600" dirty="0">
                <a:solidFill>
                  <a:schemeClr val="bg1"/>
                </a:solidFill>
                <a:latin typeface="+mj-lt"/>
                <a:cs typeface="Arial" pitchFamily="34" charset="0"/>
              </a:rPr>
              <a:t>BỆNH SÂU RĂNG</a:t>
            </a:r>
          </a:p>
        </p:txBody>
      </p:sp>
    </p:spTree>
    <p:extLst>
      <p:ext uri="{BB962C8B-B14F-4D97-AF65-F5344CB8AC3E}">
        <p14:creationId xmlns:p14="http://schemas.microsoft.com/office/powerpoint/2010/main" val="3243253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220">
      <a:dk1>
        <a:sysClr val="windowText" lastClr="000000"/>
      </a:dk1>
      <a:lt1>
        <a:sysClr val="window" lastClr="FFFFFF"/>
      </a:lt1>
      <a:dk2>
        <a:srgbClr val="1F497D"/>
      </a:dk2>
      <a:lt2>
        <a:srgbClr val="EEECE1"/>
      </a:lt2>
      <a:accent1>
        <a:srgbClr val="F8C391"/>
      </a:accent1>
      <a:accent2>
        <a:srgbClr val="FEE680"/>
      </a:accent2>
      <a:accent3>
        <a:srgbClr val="7AE8C8"/>
      </a:accent3>
      <a:accent4>
        <a:srgbClr val="7ADAE8"/>
      </a:accent4>
      <a:accent5>
        <a:srgbClr val="57687C"/>
      </a:accent5>
      <a:accent6>
        <a:srgbClr val="CBCBCB"/>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4">
      <a:dk1>
        <a:sysClr val="windowText" lastClr="000000"/>
      </a:dk1>
      <a:lt1>
        <a:sysClr val="window" lastClr="FFFFFF"/>
      </a:lt1>
      <a:dk2>
        <a:srgbClr val="1F497D"/>
      </a:dk2>
      <a:lt2>
        <a:srgbClr val="EEECE1"/>
      </a:lt2>
      <a:accent1>
        <a:srgbClr val="49ECE5"/>
      </a:accent1>
      <a:accent2>
        <a:srgbClr val="F29034"/>
      </a:accent2>
      <a:accent3>
        <a:srgbClr val="FDD321"/>
      </a:accent3>
      <a:accent4>
        <a:srgbClr val="FB6B97"/>
      </a:accent4>
      <a:accent5>
        <a:srgbClr val="57687C"/>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Custom 4">
      <a:dk1>
        <a:sysClr val="windowText" lastClr="000000"/>
      </a:dk1>
      <a:lt1>
        <a:sysClr val="window" lastClr="FFFFFF"/>
      </a:lt1>
      <a:dk2>
        <a:srgbClr val="1F497D"/>
      </a:dk2>
      <a:lt2>
        <a:srgbClr val="EEECE1"/>
      </a:lt2>
      <a:accent1>
        <a:srgbClr val="49ECE5"/>
      </a:accent1>
      <a:accent2>
        <a:srgbClr val="F29034"/>
      </a:accent2>
      <a:accent3>
        <a:srgbClr val="FDD321"/>
      </a:accent3>
      <a:accent4>
        <a:srgbClr val="FB6B97"/>
      </a:accent4>
      <a:accent5>
        <a:srgbClr val="57687C"/>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5817</TotalTime>
  <Words>2651</Words>
  <Application>Microsoft Office PowerPoint</Application>
  <PresentationFormat>Custom</PresentationFormat>
  <Paragraphs>230</Paragraphs>
  <Slides>54</Slides>
  <Notes>27</Notes>
  <HiddenSlides>0</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Nguyên nhân</vt:lpstr>
      <vt:lpstr>Dấu hiệu nhận biết</vt:lpstr>
      <vt:lpstr>PowerPoint Presentation</vt:lpstr>
      <vt:lpstr>PowerPoint Presentation</vt:lpstr>
      <vt:lpstr>PowerPoint Presentation</vt:lpstr>
      <vt:lpstr>PowerPoint Presentation</vt:lpstr>
      <vt:lpstr>Sử dụng chỉ nha khoa</vt:lpstr>
      <vt:lpstr>Phương pháp chải răng </vt:lpstr>
      <vt:lpstr>Nước súc miệng</vt:lpstr>
      <vt:lpstr>Vệ sinh lưỡi</vt:lpstr>
      <vt:lpstr>ĂN UỐNG HỢP LÝ </vt:lpstr>
      <vt:lpstr>KHÁM ĐỊNH KỲ</vt:lpstr>
      <vt:lpstr>PowerPoint Presentation</vt:lpstr>
      <vt:lpstr>MỤC ĐÍCH CỦA NHA HỌC ĐƯỜNG</vt:lpstr>
      <vt:lpstr>LỢI ÍCH CỦA  NHA HỌC ĐƯỜNG</vt:lpstr>
      <vt:lpstr>CÔNG TÁC  NHA HỌC ĐƯỜNG  HIỆN NAY</vt:lpstr>
      <vt:lpstr>CÔNG TÁC  NHA HỌC ĐƯỜNG  HIỆN NAY</vt:lpstr>
      <vt:lpstr>CÔNG TÁC  NHA HỌC ĐƯỜNG  HIỆN NAY</vt:lpstr>
      <vt:lpstr>CÔNG TÁC  NHA HỌC ĐƯỜNG  HIỆN NAY</vt:lpstr>
      <vt:lpstr>VAI TRÒ CỦA FLUOR TRONG PHÒNG NGỪA SÂU RĂNG</vt:lpstr>
      <vt:lpstr>Lịch sử của FLuor</vt:lpstr>
      <vt:lpstr>CƠ CHẾ  TÁC ĐỘNG</vt:lpstr>
      <vt:lpstr>Vai trò của Fluor</vt:lpstr>
      <vt:lpstr>NỘI DUNG BÁO CÁO  ĐỀ ÁN 5628</vt:lpstr>
      <vt:lpstr>Đề án 5628</vt:lpstr>
      <vt:lpstr>Thông tin chung</vt:lpstr>
      <vt:lpstr>Cơ cấu tổ chức</vt:lpstr>
      <vt:lpstr>Cơ cấu nhân lực</vt:lpstr>
      <vt:lpstr>Trang thiết bị</vt:lpstr>
      <vt:lpstr>Các lĩnh vực Răng Hàm Mặt</vt:lpstr>
      <vt:lpstr>Khám chữa bệnh</vt:lpstr>
      <vt:lpstr> Nhân lực và trang thiết bị y tế trường học</vt:lpstr>
      <vt:lpstr>Tập huấn cho cán bộ YTTH</vt:lpstr>
      <vt:lpstr>Các nội dung của chương trình Nha học đường</vt:lpstr>
      <vt:lpstr>Nội dung chương trình Chăm sóc sức khỏe răng miệng người cao tuổi</vt:lpstr>
      <vt:lpstr>Nội dung chương trình CSSKRM cho bà mẹ mang thai, người khuyết tật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Anh Tuan</cp:lastModifiedBy>
  <cp:revision>122</cp:revision>
  <dcterms:created xsi:type="dcterms:W3CDTF">2020-01-20T05:08:25Z</dcterms:created>
  <dcterms:modified xsi:type="dcterms:W3CDTF">2023-10-02T04:19:47Z</dcterms:modified>
</cp:coreProperties>
</file>