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D1E3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445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E552D-56B6-48D5-808B-1B17962CBF58}" type="datetimeFigureOut">
              <a:rPr lang="en-GB" smtClean="0"/>
              <a:t>19/09/2024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E4A09-BDBF-4A79-894D-EC792CD1B1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09419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E552D-56B6-48D5-808B-1B17962CBF58}" type="datetimeFigureOut">
              <a:rPr lang="en-GB" smtClean="0"/>
              <a:t>19/09/2024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E4A09-BDBF-4A79-894D-EC792CD1B1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49659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E552D-56B6-48D5-808B-1B17962CBF58}" type="datetimeFigureOut">
              <a:rPr lang="en-GB" smtClean="0"/>
              <a:t>19/09/2024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E4A09-BDBF-4A79-894D-EC792CD1B1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31505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E552D-56B6-48D5-808B-1B17962CBF58}" type="datetimeFigureOut">
              <a:rPr lang="en-GB" smtClean="0"/>
              <a:t>19/09/2024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E4A09-BDBF-4A79-894D-EC792CD1B1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9652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E552D-56B6-48D5-808B-1B17962CBF58}" type="datetimeFigureOut">
              <a:rPr lang="en-GB" smtClean="0"/>
              <a:t>19/09/2024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E4A09-BDBF-4A79-894D-EC792CD1B1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05246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E552D-56B6-48D5-808B-1B17962CBF58}" type="datetimeFigureOut">
              <a:rPr lang="en-GB" smtClean="0"/>
              <a:t>19/09/2024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E4A09-BDBF-4A79-894D-EC792CD1B1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45292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E552D-56B6-48D5-808B-1B17962CBF58}" type="datetimeFigureOut">
              <a:rPr lang="en-GB" smtClean="0"/>
              <a:t>19/09/2024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E4A09-BDBF-4A79-894D-EC792CD1B1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28889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E552D-56B6-48D5-808B-1B17962CBF58}" type="datetimeFigureOut">
              <a:rPr lang="en-GB" smtClean="0"/>
              <a:t>19/09/2024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E4A09-BDBF-4A79-894D-EC792CD1B1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46533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E552D-56B6-48D5-808B-1B17962CBF58}" type="datetimeFigureOut">
              <a:rPr lang="en-GB" smtClean="0"/>
              <a:t>19/09/2024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E4A09-BDBF-4A79-894D-EC792CD1B1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46337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E552D-56B6-48D5-808B-1B17962CBF58}" type="datetimeFigureOut">
              <a:rPr lang="en-GB" smtClean="0"/>
              <a:t>19/09/2024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E4A09-BDBF-4A79-894D-EC792CD1B1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90379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E552D-56B6-48D5-808B-1B17962CBF58}" type="datetimeFigureOut">
              <a:rPr lang="en-GB" smtClean="0"/>
              <a:t>19/09/2024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E4A09-BDBF-4A79-894D-EC792CD1B1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6746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FE552D-56B6-48D5-808B-1B17962CBF58}" type="datetimeFigureOut">
              <a:rPr lang="en-GB" smtClean="0"/>
              <a:t>19/09/2024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1E4A09-BDBF-4A79-894D-EC792CD1B1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88236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99592" y="2204864"/>
            <a:ext cx="7200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 đơn ngày 19/9/2024</a:t>
            </a:r>
            <a:endParaRPr lang="en-GB" sz="4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899592" y="2229644"/>
            <a:ext cx="6840760" cy="9144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82686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" t="14861" r="11354" b="12500"/>
          <a:stretch/>
        </p:blipFill>
        <p:spPr bwMode="auto">
          <a:xfrm rot="10800000">
            <a:off x="0" y="1412776"/>
            <a:ext cx="9144000" cy="5445224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sp>
        <p:nvSpPr>
          <p:cNvPr id="4" name="Rounded Rectangle 3"/>
          <p:cNvSpPr/>
          <p:nvPr/>
        </p:nvSpPr>
        <p:spPr>
          <a:xfrm>
            <a:off x="47625" y="81092"/>
            <a:ext cx="9000102" cy="1259676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406767" y="83651"/>
            <a:ext cx="86409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BUỔI SÁNG:</a:t>
            </a:r>
          </a:p>
          <a:p>
            <a:pPr marL="285750" indent="-285750">
              <a:buFontTx/>
              <a:buChar char="-"/>
            </a:pPr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Hủ tíu Nam vang ( gan, thịt heo, tôm, trứng cút, giá)</a:t>
            </a:r>
          </a:p>
          <a:p>
            <a:pPr marL="285750" indent="-285750">
              <a:buFontTx/>
              <a:buChar char="-"/>
            </a:pPr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Sữa</a:t>
            </a:r>
            <a:endParaRPr lang="en-GB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41853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95535" y="81091"/>
            <a:ext cx="8502559" cy="1510177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556398" y="94891"/>
            <a:ext cx="8341697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BUỔI TRƯA:</a:t>
            </a:r>
          </a:p>
          <a:p>
            <a:pPr marL="285750" indent="-285750">
              <a:buFontTx/>
              <a:buChar char="-"/>
            </a:pPr>
            <a:r>
              <a:rPr lang="en-US" sz="23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Món mặn: Thịt bò kho thơm</a:t>
            </a:r>
          </a:p>
          <a:p>
            <a:pPr marL="285750" indent="-285750">
              <a:buFontTx/>
              <a:buChar char="-"/>
            </a:pPr>
            <a:r>
              <a:rPr lang="en-US" sz="23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Món canh: Canh bầu nấu tôm, thịt, trứng gà</a:t>
            </a:r>
          </a:p>
          <a:p>
            <a:pPr marL="285750" indent="-285750">
              <a:buFontTx/>
              <a:buChar char="-"/>
            </a:pPr>
            <a:r>
              <a:rPr lang="en-US" sz="23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Tráng miệng: Thanh long</a:t>
            </a:r>
            <a:endParaRPr lang="en-GB" sz="23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46" t="5974" r="11779"/>
          <a:stretch/>
        </p:blipFill>
        <p:spPr bwMode="auto">
          <a:xfrm>
            <a:off x="766807" y="1700808"/>
            <a:ext cx="7920880" cy="50802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766340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95534" y="81091"/>
            <a:ext cx="8502559" cy="1510177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556398" y="259098"/>
            <a:ext cx="8341697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BUỔI XẾ:</a:t>
            </a:r>
          </a:p>
          <a:p>
            <a:pPr marL="285750" indent="-285750">
              <a:buFontTx/>
              <a:buChar char="-"/>
            </a:pPr>
            <a:r>
              <a:rPr lang="en-US" sz="23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Hoành thánh nấu hẹ, củ cải trắng, tôm tươi, thịt heo</a:t>
            </a:r>
          </a:p>
          <a:p>
            <a:pPr marL="285750" indent="-285750">
              <a:buFontTx/>
              <a:buChar char="-"/>
            </a:pPr>
            <a:r>
              <a:rPr lang="en-US" sz="23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Tráng miệng: Yaourt</a:t>
            </a:r>
            <a:endParaRPr lang="en-GB" sz="23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82" t="14528" r="22083" b="-1866"/>
          <a:stretch/>
        </p:blipFill>
        <p:spPr bwMode="auto">
          <a:xfrm rot="16200000">
            <a:off x="2278974" y="-44704"/>
            <a:ext cx="4896545" cy="85315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251537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73</Words>
  <Application>Microsoft Office PowerPoint</Application>
  <PresentationFormat>On-screen Show (4:3)</PresentationFormat>
  <Paragraphs>11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84918245500</dc:creator>
  <cp:lastModifiedBy>84918245500</cp:lastModifiedBy>
  <cp:revision>3</cp:revision>
  <dcterms:created xsi:type="dcterms:W3CDTF">2024-09-19T14:59:28Z</dcterms:created>
  <dcterms:modified xsi:type="dcterms:W3CDTF">2024-09-19T15:25:35Z</dcterms:modified>
</cp:coreProperties>
</file>