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16/9/2024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81092"/>
            <a:ext cx="8712968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48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5A50E-C8F1-AEBF-1626-33D2B397F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20" y="107650"/>
            <a:ext cx="8502560" cy="18620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502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61D75-E7D4-3567-DC6A-E1A61E81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3425" y="-112578"/>
            <a:ext cx="4797151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62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11</cp:revision>
  <dcterms:created xsi:type="dcterms:W3CDTF">2024-09-19T14:59:28Z</dcterms:created>
  <dcterms:modified xsi:type="dcterms:W3CDTF">2024-09-23T09:16:56Z</dcterms:modified>
</cp:coreProperties>
</file>