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17/9/2024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229644"/>
            <a:ext cx="6840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0493" y="81092"/>
            <a:ext cx="8640961" cy="12596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A68C7-9D48-88BF-FF63-0D5B6FB6E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042" y="107650"/>
            <a:ext cx="8973916" cy="18620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502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susu,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dền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2AD55-FBBF-D3EB-9FF1-529F338A6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060848"/>
            <a:ext cx="9144000" cy="47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1B712-B8A4-0DC9-AA80-633DC0382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3404" y="-292596"/>
            <a:ext cx="51571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83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10</cp:revision>
  <dcterms:created xsi:type="dcterms:W3CDTF">2024-09-19T14:59:28Z</dcterms:created>
  <dcterms:modified xsi:type="dcterms:W3CDTF">2024-09-23T09:05:08Z</dcterms:modified>
</cp:coreProperties>
</file>