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251B8-A0A6-F68F-ACAD-B7F706317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5392" y="-400608"/>
            <a:ext cx="53732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720" y="107650"/>
            <a:ext cx="8738238" cy="18620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502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28795-867E-4DD5-0E6B-A453A30F8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9428" y="-76572"/>
            <a:ext cx="47251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13</cp:revision>
  <dcterms:created xsi:type="dcterms:W3CDTF">2024-09-19T14:59:28Z</dcterms:created>
  <dcterms:modified xsi:type="dcterms:W3CDTF">2024-09-23T09:21:06Z</dcterms:modified>
</cp:coreProperties>
</file>