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048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20/9/2024</a:t>
            </a:r>
            <a:endParaRPr lang="en-GB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229644"/>
            <a:ext cx="68407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Bún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C900B-A3C0-5C32-D558-0031FEA01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1"/>
            <a:ext cx="8502559" cy="1510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salde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mayonaire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A3223-8131-0C88-61B2-318A5A448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16796"/>
            <a:ext cx="9144000" cy="52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48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10</cp:revision>
  <dcterms:created xsi:type="dcterms:W3CDTF">2024-09-19T14:59:28Z</dcterms:created>
  <dcterms:modified xsi:type="dcterms:W3CDTF">2024-09-23T09:17:02Z</dcterms:modified>
</cp:coreProperties>
</file>