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23/9/2024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4795D-66A9-1263-CADD-FC9CF41C2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1461" y="-423069"/>
            <a:ext cx="5568702" cy="90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EE0E1-1190-94F4-51AE-85D45F130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16796"/>
            <a:ext cx="9144000" cy="52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Thanh long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A3582-C042-77F4-2787-EEE4C891B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91266"/>
            <a:ext cx="9144000" cy="52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71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10</cp:revision>
  <dcterms:created xsi:type="dcterms:W3CDTF">2024-09-19T14:59:28Z</dcterms:created>
  <dcterms:modified xsi:type="dcterms:W3CDTF">2024-09-23T08:43:12Z</dcterms:modified>
</cp:coreProperties>
</file>