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48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27/9/2024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2229644"/>
            <a:ext cx="684076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39D68-55DB-CC88-BF71-A28432DFF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7400" y="-328600"/>
            <a:ext cx="5229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5" y="81091"/>
            <a:ext cx="8502559" cy="186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3416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Bánh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sandwich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chấm tương cà, sốt mayonaire</a:t>
            </a:r>
            <a:endParaRPr 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Soup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Yaourt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9ADCD-5E4A-463C-9DBE-43826A5FC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5432" y="-40568"/>
            <a:ext cx="465313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4" y="81091"/>
            <a:ext cx="8502559" cy="15101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259098"/>
            <a:ext cx="834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Yakul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E0857-A7A8-DBF1-377D-670B760D6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5412" y="-220588"/>
            <a:ext cx="501317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63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17</cp:revision>
  <dcterms:created xsi:type="dcterms:W3CDTF">2024-09-19T14:59:28Z</dcterms:created>
  <dcterms:modified xsi:type="dcterms:W3CDTF">2024-09-30T07:20:50Z</dcterms:modified>
</cp:coreProperties>
</file>