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1525-894C-4049-83D9-82DC50DABAE2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F63-631D-4D52-86C7-82406EABEE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008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1525-894C-4049-83D9-82DC50DABAE2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F63-631D-4D52-86C7-82406EABEE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81495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1525-894C-4049-83D9-82DC50DABAE2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F63-631D-4D52-86C7-82406EABEE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387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1525-894C-4049-83D9-82DC50DABAE2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F63-631D-4D52-86C7-82406EABEE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333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1525-894C-4049-83D9-82DC50DABAE2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F63-631D-4D52-86C7-82406EABEE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19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1525-894C-4049-83D9-82DC50DABAE2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F63-631D-4D52-86C7-82406EABEE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192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1525-894C-4049-83D9-82DC50DABAE2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F63-631D-4D52-86C7-82406EABEE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892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1525-894C-4049-83D9-82DC50DABAE2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F63-631D-4D52-86C7-82406EABEE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1450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1525-894C-4049-83D9-82DC50DABAE2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F63-631D-4D52-86C7-82406EABEE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920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1525-894C-4049-83D9-82DC50DABAE2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F63-631D-4D52-86C7-82406EABEE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408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A1525-894C-4049-83D9-82DC50DABAE2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8F63-631D-4D52-86C7-82406EABEE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3315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A1525-894C-4049-83D9-82DC50DABAE2}" type="datetimeFigureOut">
              <a:rPr lang="vi-VN" smtClean="0"/>
              <a:t>12/10/2024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08F63-631D-4D52-86C7-82406EABEED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071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3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CHĂM SÓC VƯỜN CÂY</a:t>
            </a:r>
            <a:b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25-36 </a:t>
            </a:r>
            <a:r>
              <a:rPr lang="en-US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vi-VN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841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0" y="365125"/>
            <a:ext cx="3860800" cy="1325563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0" y="456406"/>
            <a:ext cx="6650662" cy="29979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514" y="3746501"/>
            <a:ext cx="6351320" cy="286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77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8099" y="365125"/>
            <a:ext cx="4235395" cy="1325563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mồng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tơi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55" y="65881"/>
            <a:ext cx="7122565" cy="34012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421" y="3670301"/>
            <a:ext cx="6677074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9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6700" y="365125"/>
            <a:ext cx="4787900" cy="132556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6024"/>
            <a:ext cx="5867400" cy="330347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78" y="3619501"/>
            <a:ext cx="5776521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37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4300" y="365125"/>
            <a:ext cx="4889500" cy="132556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múc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114697"/>
            <a:ext cx="5691164" cy="317460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289300"/>
            <a:ext cx="5819268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559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1399" y="365125"/>
            <a:ext cx="4406899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nè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69" y="202406"/>
            <a:ext cx="6847875" cy="30868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398" y="3644901"/>
            <a:ext cx="6648901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38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100" y="365125"/>
            <a:ext cx="4546600" cy="1325563"/>
          </a:xfrm>
        </p:spPr>
        <p:txBody>
          <a:bodyPr>
            <a:no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01" y="161925"/>
            <a:ext cx="6684118" cy="31654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926" y="3416300"/>
            <a:ext cx="6677074" cy="325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61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0" y="421878"/>
            <a:ext cx="5334000" cy="132556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mồng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44" y="240506"/>
            <a:ext cx="5689556" cy="317579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300" y="3616325"/>
            <a:ext cx="5791200" cy="294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08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1100" y="365125"/>
            <a:ext cx="4191000" cy="132556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47" y="223837"/>
            <a:ext cx="6631293" cy="29892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706" y="3543301"/>
            <a:ext cx="6761594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2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5299" y="365125"/>
            <a:ext cx="5142289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múc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53" y="682625"/>
            <a:ext cx="6233345" cy="28098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152" y="3848100"/>
            <a:ext cx="6085437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73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81</Words>
  <Application>Microsoft Office PowerPoint</Application>
  <PresentationFormat>Widescreen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BÉ CHĂM SÓC VƯỜN CÂY Lớp: 25-36 tháng</vt:lpstr>
      <vt:lpstr>Cô trò chuyện với bé về vườn rau mồng tơi</vt:lpstr>
      <vt:lpstr>Cô thực hiện kỹ năng tưới cây cho trẻ quan sát</vt:lpstr>
      <vt:lpstr>Trẻ thích được múc nước tưới cây vào vườn rau</vt:lpstr>
      <vt:lpstr>Con đang tưới cây nè cô…</vt:lpstr>
      <vt:lpstr>Các con cùng nhau tưới cây cho cây mau lớn </vt:lpstr>
      <vt:lpstr>Bé chăm sóc vườn cây mồng tơi của lớp</vt:lpstr>
      <vt:lpstr>Cây ơi…cây mau lớn</vt:lpstr>
      <vt:lpstr>Con tự múc nước tưới cây</vt:lpstr>
      <vt:lpstr>Bé tưới cây cho vườn rau lớp bên cạnh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</cp:revision>
  <dcterms:created xsi:type="dcterms:W3CDTF">2024-10-12T09:53:32Z</dcterms:created>
  <dcterms:modified xsi:type="dcterms:W3CDTF">2024-10-12T13:09:52Z</dcterms:modified>
</cp:coreProperties>
</file>