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14284-81A5-4633-BBDD-FFCF2B9A2E0E}" type="datetimeFigureOut">
              <a:rPr lang="vi-VN" smtClean="0"/>
              <a:t>18/10/2024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E3D4B-F683-4D48-B23D-82056E427D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8689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14284-81A5-4633-BBDD-FFCF2B9A2E0E}" type="datetimeFigureOut">
              <a:rPr lang="vi-VN" smtClean="0"/>
              <a:t>18/10/2024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E3D4B-F683-4D48-B23D-82056E427D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1203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14284-81A5-4633-BBDD-FFCF2B9A2E0E}" type="datetimeFigureOut">
              <a:rPr lang="vi-VN" smtClean="0"/>
              <a:t>18/10/2024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E3D4B-F683-4D48-B23D-82056E427D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4867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14284-81A5-4633-BBDD-FFCF2B9A2E0E}" type="datetimeFigureOut">
              <a:rPr lang="vi-VN" smtClean="0"/>
              <a:t>18/10/2024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E3D4B-F683-4D48-B23D-82056E427D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5454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14284-81A5-4633-BBDD-FFCF2B9A2E0E}" type="datetimeFigureOut">
              <a:rPr lang="vi-VN" smtClean="0"/>
              <a:t>18/10/2024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E3D4B-F683-4D48-B23D-82056E427D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8442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14284-81A5-4633-BBDD-FFCF2B9A2E0E}" type="datetimeFigureOut">
              <a:rPr lang="vi-VN" smtClean="0"/>
              <a:t>18/10/2024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E3D4B-F683-4D48-B23D-82056E427D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3385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14284-81A5-4633-BBDD-FFCF2B9A2E0E}" type="datetimeFigureOut">
              <a:rPr lang="vi-VN" smtClean="0"/>
              <a:t>18/10/2024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E3D4B-F683-4D48-B23D-82056E427D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4917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14284-81A5-4633-BBDD-FFCF2B9A2E0E}" type="datetimeFigureOut">
              <a:rPr lang="vi-VN" smtClean="0"/>
              <a:t>18/10/2024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E3D4B-F683-4D48-B23D-82056E427D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1613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14284-81A5-4633-BBDD-FFCF2B9A2E0E}" type="datetimeFigureOut">
              <a:rPr lang="vi-VN" smtClean="0"/>
              <a:t>18/10/2024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E3D4B-F683-4D48-B23D-82056E427D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2133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14284-81A5-4633-BBDD-FFCF2B9A2E0E}" type="datetimeFigureOut">
              <a:rPr lang="vi-VN" smtClean="0"/>
              <a:t>18/10/2024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E3D4B-F683-4D48-B23D-82056E427D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9481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14284-81A5-4633-BBDD-FFCF2B9A2E0E}" type="datetimeFigureOut">
              <a:rPr lang="vi-VN" smtClean="0"/>
              <a:t>18/10/2024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E3D4B-F683-4D48-B23D-82056E427D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8731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14284-81A5-4633-BBDD-FFCF2B9A2E0E}" type="datetimeFigureOut">
              <a:rPr lang="vi-VN" smtClean="0"/>
              <a:t>18/10/2024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E3D4B-F683-4D48-B23D-82056E427DA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1255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62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YÊU THƯƠNG 20/10</a:t>
            </a:r>
            <a:br>
              <a:rPr lang="en-US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25-36 </a:t>
            </a:r>
            <a:r>
              <a:rPr lang="en-US" sz="40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vi-VN" sz="40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77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19" y="189706"/>
            <a:ext cx="5911981" cy="650319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01" y="189706"/>
            <a:ext cx="5833592" cy="650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28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3" y="161924"/>
            <a:ext cx="5694018" cy="650557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102" y="132556"/>
            <a:ext cx="5810312" cy="65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8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27" y="200024"/>
            <a:ext cx="5555173" cy="65436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028" y="200023"/>
            <a:ext cx="5949671" cy="65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45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0" y="127000"/>
            <a:ext cx="5489251" cy="6540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70" y="127000"/>
            <a:ext cx="577483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70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9" y="139701"/>
            <a:ext cx="5340521" cy="6477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570" y="139700"/>
            <a:ext cx="5939929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0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65" y="174624"/>
            <a:ext cx="11078535" cy="6391275"/>
          </a:xfrm>
        </p:spPr>
      </p:pic>
    </p:spTree>
    <p:extLst>
      <p:ext uri="{BB962C8B-B14F-4D97-AF65-F5344CB8AC3E}">
        <p14:creationId xmlns:p14="http://schemas.microsoft.com/office/powerpoint/2010/main" val="219012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746" y="365124"/>
            <a:ext cx="11369954" cy="622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557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59" y="365124"/>
            <a:ext cx="11100241" cy="6213475"/>
          </a:xfrm>
        </p:spPr>
      </p:pic>
    </p:spTree>
    <p:extLst>
      <p:ext uri="{BB962C8B-B14F-4D97-AF65-F5344CB8AC3E}">
        <p14:creationId xmlns:p14="http://schemas.microsoft.com/office/powerpoint/2010/main" val="299761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378" y="174624"/>
            <a:ext cx="11508321" cy="640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40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9" y="187324"/>
            <a:ext cx="11544741" cy="6226175"/>
          </a:xfrm>
        </p:spPr>
      </p:pic>
    </p:spTree>
    <p:extLst>
      <p:ext uri="{BB962C8B-B14F-4D97-AF65-F5344CB8AC3E}">
        <p14:creationId xmlns:p14="http://schemas.microsoft.com/office/powerpoint/2010/main" val="372582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09" y="211931"/>
            <a:ext cx="5615491" cy="644286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11931"/>
            <a:ext cx="5767891" cy="644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70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690" y="365125"/>
            <a:ext cx="5340510" cy="6124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200" y="365125"/>
            <a:ext cx="5569110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855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8609"/>
            <a:ext cx="5867400" cy="6423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218609"/>
            <a:ext cx="5877757" cy="642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65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</Words>
  <Application>Microsoft Office PowerPoint</Application>
  <PresentationFormat>Widescreen</PresentationFormat>
  <Paragraphs>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LỜI YÊU THƯƠNG 20/10 Lớp: 25-36 tháng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LỜI YÊU THƯƠNG 20/10 Lớp: 25-36 tháng</dc:title>
  <dc:creator>hp</dc:creator>
  <cp:lastModifiedBy>hp</cp:lastModifiedBy>
  <cp:revision>2</cp:revision>
  <dcterms:created xsi:type="dcterms:W3CDTF">2024-10-18T14:41:37Z</dcterms:created>
  <dcterms:modified xsi:type="dcterms:W3CDTF">2024-10-18T14:45:04Z</dcterms:modified>
</cp:coreProperties>
</file>