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74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25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93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2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82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68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46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8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57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4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28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523C-EF1A-493B-89DB-8DC7CB7CD3E8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BCA9-9B08-4085-901F-5722F06174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04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63700"/>
            <a:ext cx="9144000" cy="35941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ỨNG DỤNG CÔNG NGHỆ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MÀU XANH- MÀU VÀNG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0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" y="365124"/>
            <a:ext cx="11062141" cy="6073775"/>
          </a:xfrm>
        </p:spPr>
      </p:pic>
    </p:spTree>
    <p:extLst>
      <p:ext uri="{BB962C8B-B14F-4D97-AF65-F5344CB8AC3E}">
        <p14:creationId xmlns:p14="http://schemas.microsoft.com/office/powerpoint/2010/main" val="37936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1689100"/>
            <a:ext cx="10515600" cy="2362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4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r="9896"/>
          <a:stretch/>
        </p:blipFill>
        <p:spPr>
          <a:xfrm>
            <a:off x="279399" y="149225"/>
            <a:ext cx="1134110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05" y="225424"/>
            <a:ext cx="11303695" cy="63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" y="184577"/>
            <a:ext cx="5130801" cy="3155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84577"/>
            <a:ext cx="5664199" cy="315552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0699" y="3520647"/>
            <a:ext cx="5130801" cy="3136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554" y="3520646"/>
            <a:ext cx="5639289" cy="31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" y="127000"/>
            <a:ext cx="5362504" cy="32976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77" y="127000"/>
            <a:ext cx="5845023" cy="329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" y="3621881"/>
            <a:ext cx="5362504" cy="313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77" y="3621881"/>
            <a:ext cx="5845023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3" y="295648"/>
            <a:ext cx="5530995" cy="3336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95648"/>
            <a:ext cx="5778500" cy="3336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6696"/>
            <a:ext cx="5664200" cy="2778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3846696"/>
            <a:ext cx="5542430" cy="27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9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3" y="188972"/>
            <a:ext cx="5777897" cy="32908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3" y="3655953"/>
            <a:ext cx="5777897" cy="303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655952"/>
            <a:ext cx="5638799" cy="306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250825"/>
            <a:ext cx="55498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5" y="171231"/>
            <a:ext cx="5555665" cy="330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48" y="171230"/>
            <a:ext cx="5753552" cy="3308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48" y="3503999"/>
            <a:ext cx="5753552" cy="324866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7435" y="3503999"/>
            <a:ext cx="5555665" cy="32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Mục đích yêu cầu: - Trẻ biết phân biệt màu xanh- màu vàng thông qua các trò chơi được thiết kế ứng dụng công nghệ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2024-10-18T15:04:33Z</dcterms:created>
  <dcterms:modified xsi:type="dcterms:W3CDTF">2024-10-18T15:09:38Z</dcterms:modified>
</cp:coreProperties>
</file>