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DEAC-B13C-452F-9434-2E81E090AECC}" type="datetimeFigureOut">
              <a:rPr lang="vi-VN" smtClean="0"/>
              <a:t>27/10/2024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9F5-DD60-4315-AA90-0FC7B2D81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565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DEAC-B13C-452F-9434-2E81E090AECC}" type="datetimeFigureOut">
              <a:rPr lang="vi-VN" smtClean="0"/>
              <a:t>27/10/2024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9F5-DD60-4315-AA90-0FC7B2D81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759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DEAC-B13C-452F-9434-2E81E090AECC}" type="datetimeFigureOut">
              <a:rPr lang="vi-VN" smtClean="0"/>
              <a:t>27/10/2024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9F5-DD60-4315-AA90-0FC7B2D81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499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DEAC-B13C-452F-9434-2E81E090AECC}" type="datetimeFigureOut">
              <a:rPr lang="vi-VN" smtClean="0"/>
              <a:t>27/10/2024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9F5-DD60-4315-AA90-0FC7B2D81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942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DEAC-B13C-452F-9434-2E81E090AECC}" type="datetimeFigureOut">
              <a:rPr lang="vi-VN" smtClean="0"/>
              <a:t>27/10/2024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9F5-DD60-4315-AA90-0FC7B2D81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601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DEAC-B13C-452F-9434-2E81E090AECC}" type="datetimeFigureOut">
              <a:rPr lang="vi-VN" smtClean="0"/>
              <a:t>27/10/2024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9F5-DD60-4315-AA90-0FC7B2D81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03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DEAC-B13C-452F-9434-2E81E090AECC}" type="datetimeFigureOut">
              <a:rPr lang="vi-VN" smtClean="0"/>
              <a:t>27/10/2024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9F5-DD60-4315-AA90-0FC7B2D81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785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DEAC-B13C-452F-9434-2E81E090AECC}" type="datetimeFigureOut">
              <a:rPr lang="vi-VN" smtClean="0"/>
              <a:t>27/10/2024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9F5-DD60-4315-AA90-0FC7B2D81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639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DEAC-B13C-452F-9434-2E81E090AECC}" type="datetimeFigureOut">
              <a:rPr lang="vi-VN" smtClean="0"/>
              <a:t>27/10/2024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9F5-DD60-4315-AA90-0FC7B2D81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181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DEAC-B13C-452F-9434-2E81E090AECC}" type="datetimeFigureOut">
              <a:rPr lang="vi-VN" smtClean="0"/>
              <a:t>27/10/2024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9F5-DD60-4315-AA90-0FC7B2D81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778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DEAC-B13C-452F-9434-2E81E090AECC}" type="datetimeFigureOut">
              <a:rPr lang="vi-VN" smtClean="0"/>
              <a:t>27/10/2024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9F5-DD60-4315-AA90-0FC7B2D81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897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2DEAC-B13C-452F-9434-2E81E090AECC}" type="datetimeFigureOut">
              <a:rPr lang="vi-VN" smtClean="0"/>
              <a:t>27/10/2024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039F5-DD60-4315-AA90-0FC7B2D81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580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900" y="2159001"/>
            <a:ext cx="8928100" cy="21209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VỚI ĐỒ VẬT</a:t>
            </a:r>
            <a:b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VÒ, BÓP GIẤY THÀNH QUẢ BANH</a:t>
            </a:r>
            <a:b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25-36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vi-VN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29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5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1511300"/>
            <a:ext cx="8851900" cy="27813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3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100"/>
            <a:ext cx="10515600" cy="660402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" y="3983037"/>
            <a:ext cx="5955133" cy="26844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2038"/>
            <a:ext cx="5955135" cy="2684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83037"/>
            <a:ext cx="6011479" cy="2709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99" y="1062038"/>
            <a:ext cx="5803901" cy="268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4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8" y="4062005"/>
            <a:ext cx="5721142" cy="2643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4062005"/>
            <a:ext cx="5727699" cy="2643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119" y="1175930"/>
            <a:ext cx="6240081" cy="26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0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97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937001"/>
            <a:ext cx="5867092" cy="2743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65" y="3937000"/>
            <a:ext cx="6085435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1366837"/>
            <a:ext cx="5473700" cy="23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0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4027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9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2" y="3546871"/>
            <a:ext cx="5507002" cy="31587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46" y="3610371"/>
            <a:ext cx="6196062" cy="3095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46" y="94854"/>
            <a:ext cx="6196062" cy="3334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2" y="94854"/>
            <a:ext cx="5507002" cy="33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2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67865"/>
            <a:ext cx="5715000" cy="35262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3683000"/>
            <a:ext cx="6098620" cy="308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67865"/>
            <a:ext cx="6098620" cy="3526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3683000"/>
            <a:ext cx="5715000" cy="30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06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1" y="839389"/>
            <a:ext cx="3465674" cy="51296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893" y="839389"/>
            <a:ext cx="3598034" cy="5129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945" y="839389"/>
            <a:ext cx="3503055" cy="512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12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47</Words>
  <Application>Microsoft Office PowerPoint</Application>
  <PresentationFormat>Widescreen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HOẠT ĐỘNG VỚI ĐỒ VẬT VÒ, BÓP GIẤY THÀNH QUẢ BANH Lớp 25-36 tháng</vt:lpstr>
      <vt:lpstr>Mục đích yêu cầu:  - Trẻ biết vò bóp giấy bằng 2 bàn tay thành quả bóng tròn</vt:lpstr>
      <vt:lpstr>Cô giới thiệu giấy với trẻ</vt:lpstr>
      <vt:lpstr>Cô hướng dẫn các con thực hiện kỹ năng vò, bóp giấy</vt:lpstr>
      <vt:lpstr>Các con thực hiện kỹ năng vò, bóp giấy</vt:lpstr>
      <vt:lpstr>Các con cùng chơi với những quả bóng  vừa thực hiện 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VỚI ĐỒ VẬT VÒ, BÓP GIẤY THÀNH QUẢ BANH Lớp 25-36 tháng</dc:title>
  <dc:creator>hp</dc:creator>
  <cp:lastModifiedBy>hp</cp:lastModifiedBy>
  <cp:revision>5</cp:revision>
  <dcterms:created xsi:type="dcterms:W3CDTF">2024-10-27T08:33:46Z</dcterms:created>
  <dcterms:modified xsi:type="dcterms:W3CDTF">2024-10-27T09:06:11Z</dcterms:modified>
</cp:coreProperties>
</file>