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71" r:id="rId5"/>
    <p:sldId id="26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E359-CDF7-47D0-AFEC-E63D7324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6FDEA-3F32-452A-BD08-81765C051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57D35-B65C-44BF-91F6-9FF1D511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86CFE-15B3-4D51-8C6F-92876650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A0A6D-0DB2-45DC-BEC6-17F3E15C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4807-D8E0-408B-AD00-6272DB64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CEFF3-A5A3-4405-8068-81CF1C8CA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03C75-A541-4D7F-A713-0B50AFBA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6DEB-5A7E-48CD-A470-C7B4C06C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C53D-694F-479A-9515-4143E1DA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8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5529A-3A05-4B9B-BE1F-1F7170A40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8A22F-E581-4651-A2F7-1B78480FA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5977-5E06-4B09-B804-3D4CD86C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6016B-049C-41A8-88A4-498A26E8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6C4D-D0C7-487C-B871-12B317EC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2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A6C8-6143-4A6A-8629-C02252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66A9D-8621-44C1-AE4F-77D23BB05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D5610-2302-4983-8459-14B093C7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9B2F5-5D7A-425E-A776-6D1AE1E1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690CA-266E-42D8-B9E3-94511EA2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8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06FE-5728-4692-9B73-F84A5ED6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5956B-3538-4701-87B4-3C67494F5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A9225-713C-4F35-909D-E4E0D81A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3F75B-1CA9-4860-AB4E-5624866E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0C8CB-4D98-437E-897E-DFD642A2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E01E-35F4-44EC-89A6-3CEF5D76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B40E7-AF85-4281-9831-A27A54F61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B64FB-B419-4529-97CA-05D2F1E7B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18E73-E274-40F4-94E1-1B343774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20728-BA83-46B1-A58E-83FB929A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6E9AD-BFD9-4075-8428-D5DF233A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2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A2E9-482B-4C84-88A4-F8F0D3E4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502B5-6632-4E8F-A94B-AD7B7EC3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CB420-FB84-4159-8B6A-C19B40316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3676C-3E81-4019-913D-3342048D4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9565D-6DA8-41C2-BB05-875C22BD0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7D952-A842-425A-9B44-1676804A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91F83-6BB1-47B4-89FD-1B4FBB02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3F677-2EA1-4470-A622-71C3C1DB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9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D01D-50E5-4423-97C7-45FA6CC2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7BC40-B5C1-450D-926B-7F92841B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954D3-4A40-4C1B-88DF-2E418976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23A57-5C3F-463E-842A-D581B42F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0B640-7E0E-46AE-99EF-3552F41A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419DC-F8A0-4BAC-B054-73B88FC5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9C33-F3EF-47A0-B9E8-3C7F3461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0C92-E90D-4988-AECA-4BAF0017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5831-FA99-4E2E-8FA2-71BBC353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B7D66-138D-41CB-A2FC-CEC641456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3620B-789F-4459-A3C1-B1057936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0CA46-5940-4FB1-B6B7-C026563D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7AC7B-15F0-4FD5-9E03-3C15AC17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1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7BA2-13F3-4855-8EAC-6FA23AC1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D7C1D-09BA-4E85-A721-6ED70AEFA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E7F48-7835-46F2-B844-FED08A2EA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C6925-5D29-423F-A00F-3EAA1281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F88FE-D557-4528-B062-114EC5C8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04DA6-5FB3-45F3-A635-89DD11E2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8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C02B5-0B80-4641-BE54-DC584A37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FB4CE-1E74-4041-A387-8CDE75DB1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E4DC-FCE4-4DE6-BE3A-599D657E6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6A18-DFA9-4FCC-A67D-C1A5EECE1E8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306B9-8448-4743-B1E5-B346FDA7A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A49CC-CE34-4AB0-B925-D6E067022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8FBE-457F-4D87-B4C6-56FA315A7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4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0EFB-7109-406A-9A6B-6E84D3AD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614" y="2666145"/>
            <a:ext cx="97547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HÓA HỒ CHÍ </a:t>
            </a:r>
            <a:r>
              <a:rPr lang="en-GB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GB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BA87-B93D-43F1-BA2D-3B1D35887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801"/>
            <a:ext cx="9144000" cy="1079499"/>
          </a:xfrm>
        </p:spPr>
        <p:txBody>
          <a:bodyPr>
            <a:noAutofit/>
          </a:bodyPr>
          <a:lstStyle/>
          <a:p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85F76-B3E0-49BC-95AE-B68951C3F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9AF9F-CA40-49F1-AF35-1EDDC6B0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3" y="1427163"/>
            <a:ext cx="9528313" cy="52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52E5D-BBB9-4173-8564-DC04B1526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8" y="1371209"/>
            <a:ext cx="10578904" cy="5303520"/>
          </a:xfrm>
        </p:spPr>
      </p:pic>
      <p:sp>
        <p:nvSpPr>
          <p:cNvPr id="2" name="Rectangle 1"/>
          <p:cNvSpPr/>
          <p:nvPr/>
        </p:nvSpPr>
        <p:spPr>
          <a:xfrm>
            <a:off x="1130300" y="177800"/>
            <a:ext cx="98806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530225"/>
            <a:ext cx="10515600" cy="536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1" y="3949700"/>
            <a:ext cx="5742645" cy="2773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9" y="1273799"/>
            <a:ext cx="5983492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12725"/>
            <a:ext cx="10515600" cy="587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2" y="1025539"/>
            <a:ext cx="5523455" cy="2597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09881"/>
            <a:ext cx="585266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E8DE47-600D-464D-A4E8-741DD128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7" y="1690688"/>
            <a:ext cx="1944504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A8D0A9B-3282-402C-BC18-8838FB1E6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18" y="1690688"/>
            <a:ext cx="1944504" cy="435133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37D4E3A-18E8-4F3E-934F-12457AE7E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2274254" cy="435133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BA3980B-EB6B-4386-BA7F-680862FB4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89" y="1690688"/>
            <a:ext cx="1944504" cy="4351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9500" y="317500"/>
            <a:ext cx="96393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9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87956D-4B6D-4B5B-88F5-5B1D77CCD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3" y="1690688"/>
            <a:ext cx="1944504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7215CC-9669-46E5-B00C-B466EBEAC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86" y="1690688"/>
            <a:ext cx="1944504" cy="435133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1633FD7-F3FE-4FCB-BB26-FB5A77DB3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90" y="1690688"/>
            <a:ext cx="1944504" cy="435133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20DFD15-6A37-4A60-B943-B3FF86E73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79" y="1690688"/>
            <a:ext cx="1944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VĂN HÓA HỒ CHÍ MINH Nhóm nhà trẻ</vt:lpstr>
      <vt:lpstr>Cô cho trẻ quan sát và trò chuyện  bức tranh về Bác Hồ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VĂN HÓA HỒ CHÍ MINH</dc:title>
  <dc:creator>Hiền</dc:creator>
  <cp:lastModifiedBy>hp</cp:lastModifiedBy>
  <cp:revision>4</cp:revision>
  <dcterms:created xsi:type="dcterms:W3CDTF">2024-11-10T16:07:11Z</dcterms:created>
  <dcterms:modified xsi:type="dcterms:W3CDTF">2024-11-14T02:09:20Z</dcterms:modified>
</cp:coreProperties>
</file>