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19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7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0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7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3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9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0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9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3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4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972A0-33AC-410C-97D5-6C9D183485F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0088B-9763-426C-B478-679710FBD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50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20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81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84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5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147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5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4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071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2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45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96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2024-11-16T03:02:21Z</dcterms:created>
  <dcterms:modified xsi:type="dcterms:W3CDTF">2024-11-16T03:02:46Z</dcterms:modified>
</cp:coreProperties>
</file>