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491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3609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30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118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026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7085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826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8085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695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648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263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6C0FD-9CDF-4079-8126-14133C8A9C7D}" type="datetimeFigureOut">
              <a:rPr lang="vi-VN" smtClean="0"/>
              <a:t>16/11/2024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B3B49-543C-49C1-BB39-8F370FF2E59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359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0"/>
            <a:ext cx="12192000" cy="698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3500" y="2425700"/>
            <a:ext cx="5676900" cy="1917700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25-36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796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66" y="162586"/>
            <a:ext cx="5377633" cy="30562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4" y="3425825"/>
            <a:ext cx="5067935" cy="323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667" y="3527425"/>
            <a:ext cx="5233035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37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100" y="1690687"/>
            <a:ext cx="5306827" cy="41735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690687"/>
            <a:ext cx="5306827" cy="41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15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6" y="2044100"/>
            <a:ext cx="5433664" cy="3569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44100"/>
            <a:ext cx="5384800" cy="348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08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2280444"/>
            <a:ext cx="5257800" cy="306627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280444"/>
            <a:ext cx="5600700" cy="3066274"/>
          </a:xfrm>
        </p:spPr>
      </p:pic>
    </p:spTree>
    <p:extLst>
      <p:ext uri="{BB962C8B-B14F-4D97-AF65-F5344CB8AC3E}">
        <p14:creationId xmlns:p14="http://schemas.microsoft.com/office/powerpoint/2010/main" val="1750616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763"/>
            <a:ext cx="12192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66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0" y="2755900"/>
            <a:ext cx="6985000" cy="2057400"/>
          </a:xfrm>
        </p:spPr>
        <p:txBody>
          <a:bodyPr>
            <a:no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271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04" y="263524"/>
            <a:ext cx="11431396" cy="6289675"/>
          </a:xfrm>
        </p:spPr>
      </p:pic>
    </p:spTree>
    <p:extLst>
      <p:ext uri="{BB962C8B-B14F-4D97-AF65-F5344CB8AC3E}">
        <p14:creationId xmlns:p14="http://schemas.microsoft.com/office/powerpoint/2010/main" val="105523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10515600" cy="71807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753" y="1182688"/>
            <a:ext cx="5393894" cy="27543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96" y="4198415"/>
            <a:ext cx="5472304" cy="2430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48" y="4198415"/>
            <a:ext cx="5393894" cy="243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77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08" y="1676400"/>
            <a:ext cx="5729192" cy="3784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78" y="1676400"/>
            <a:ext cx="5729192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253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32" y="2351088"/>
            <a:ext cx="5501928" cy="366871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2351088"/>
            <a:ext cx="5422900" cy="366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67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031276"/>
            <a:ext cx="5194300" cy="262632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0" y="4039768"/>
            <a:ext cx="5143499" cy="2477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277582"/>
            <a:ext cx="5194300" cy="2239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699" y="1027906"/>
            <a:ext cx="5143499" cy="26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98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6" y="600073"/>
            <a:ext cx="5350052" cy="27813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8473"/>
            <a:ext cx="5350052" cy="2781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092574"/>
            <a:ext cx="5350052" cy="2587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6" y="4092573"/>
            <a:ext cx="5350052" cy="25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520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" y="365125"/>
            <a:ext cx="5258641" cy="285935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38" y="3656013"/>
            <a:ext cx="5283200" cy="2933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2" y="3656013"/>
            <a:ext cx="5258641" cy="293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38" y="365125"/>
            <a:ext cx="5283200" cy="285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11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</TotalTime>
  <Words>88</Words>
  <Application>Microsoft Office PowerPoint</Application>
  <PresentationFormat>Widescreen</PresentationFormat>
  <Paragraphs>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Hoạt động thí nghiệm Hoa đổi màu Lớp: 25-36 tháng</vt:lpstr>
      <vt:lpstr>Mục đích yêu cầu - Trẻ biết được hoa đổi từ màu trắng sang màu xanh- đỏ - vàng khi bỏ hoa vào ly nước đã được pha màu - Phát triển khả năng chú ý, quan sát   </vt:lpstr>
      <vt:lpstr>PowerPoint Presentation</vt:lpstr>
      <vt:lpstr>Cô giới thiệu về hoạt động thí nghiệm “Hoa đổi màu”</vt:lpstr>
      <vt:lpstr>Cô giới thiệu đồ dùng thực hiện thí nghiệm</vt:lpstr>
      <vt:lpstr>Trẻ chú ý quan sát cách cô thực hiện thí nghiệm</vt:lpstr>
      <vt:lpstr>Cô cho các bé thực hiện thí nghiệm khám phá</vt:lpstr>
      <vt:lpstr>PowerPoint Presentation</vt:lpstr>
      <vt:lpstr>PowerPoint Presentation</vt:lpstr>
      <vt:lpstr>PowerPoint Presentation</vt:lpstr>
      <vt:lpstr>Cô và trẻ cùng quan sát sản phẩm mà con đã thực hiện</vt:lpstr>
      <vt:lpstr>Cô tổ chức cho trẻ quan sát hhoa đổi màu vào ngày hôm sau</vt:lpstr>
      <vt:lpstr>Con hứng thú khi thấy hoa của mình đổi thành  các màu khác nhau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 thí nghiệm hoa đổi màu Lớp: 25-36 tháng</dc:title>
  <dc:creator>hp</dc:creator>
  <cp:lastModifiedBy>hp</cp:lastModifiedBy>
  <cp:revision>4</cp:revision>
  <dcterms:created xsi:type="dcterms:W3CDTF">2024-11-16T06:31:16Z</dcterms:created>
  <dcterms:modified xsi:type="dcterms:W3CDTF">2024-11-16T07:06:18Z</dcterms:modified>
</cp:coreProperties>
</file>