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259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253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49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31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1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93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207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33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12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392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059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56E50-4106-49E7-A420-1327364F2830}" type="datetimeFigureOut">
              <a:rPr lang="vi-VN" smtClean="0"/>
              <a:t>29/11/2024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7962E-6469-400A-BADE-B6E4EDFC874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396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  <a:b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  <a:b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25-36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9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66" y="1880896"/>
            <a:ext cx="5462744" cy="429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45" y="1880896"/>
            <a:ext cx="5632981" cy="42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7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3800"/>
            <a:ext cx="10515600" cy="25273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1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55" y="1327149"/>
            <a:ext cx="5810745" cy="261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7149"/>
            <a:ext cx="5918200" cy="261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4194173"/>
            <a:ext cx="5918200" cy="256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82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701"/>
            <a:ext cx="10515600" cy="990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918" y="1404936"/>
            <a:ext cx="2332277" cy="4625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74" y="1404936"/>
            <a:ext cx="2421353" cy="4625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307" y="1404936"/>
            <a:ext cx="2465050" cy="4625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944" y="1406525"/>
            <a:ext cx="2450856" cy="46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1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7801"/>
            <a:ext cx="10515600" cy="1104900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463" y="1901825"/>
            <a:ext cx="233152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247" y="1901825"/>
            <a:ext cx="2463358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197" y="1835150"/>
            <a:ext cx="2255977" cy="4418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76862" y="1901825"/>
            <a:ext cx="24512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9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70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80" y="1257301"/>
            <a:ext cx="5580120" cy="2819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300" y="1257301"/>
            <a:ext cx="5726225" cy="2819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4194175"/>
            <a:ext cx="59055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4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6565"/>
            <a:ext cx="10515600" cy="958036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87" y="1320802"/>
            <a:ext cx="5411013" cy="2730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0328"/>
            <a:ext cx="5626100" cy="2720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200" y="4248150"/>
            <a:ext cx="5803900" cy="248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77470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00" y="1515270"/>
            <a:ext cx="5578800" cy="2599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85" y="1509716"/>
            <a:ext cx="5419115" cy="260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472" y="4223544"/>
            <a:ext cx="5264727" cy="25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46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72" y="1835426"/>
            <a:ext cx="5509928" cy="323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835426"/>
            <a:ext cx="5442227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11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101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HOẠT ĐỘNG TẠO HÌNH Chủ đề: Làm thiệp tặng cô 20/11 Lớp 25-36 tháng</vt:lpstr>
      <vt:lpstr>Mục đích yêu cầu: - Dạy trẻ kỹ năng bôi hồ dán các chi tiết ( hoa, lá, …) làm thành tấm thiệp tặng cô nhân dịp 20/11</vt:lpstr>
      <vt:lpstr>Cô trò chuyện và giới thiệu thiệp mừng cô ngày 20/11 </vt:lpstr>
      <vt:lpstr>Cô và phụ huynh cùng hướng dẫn các con cách dán hoa, lá trang trí thiệp</vt:lpstr>
      <vt:lpstr>Các con chăm chú làm theo hướng dẫn của phụ huynh</vt:lpstr>
      <vt:lpstr>Các con vào bàn và cùng thực hiện làm thiệp với cô và các bạn</vt:lpstr>
      <vt:lpstr>Con làm thiệp đẹp lắm cô ơi….</vt:lpstr>
      <vt:lpstr>Bà của bạn Huy hướng dẫn bé làm thiệp</vt:lpstr>
      <vt:lpstr>Con chăm chú thực hiện …</vt:lpstr>
      <vt:lpstr>Và đây là những tấm thiệp xin đẹp các con tặng cô giáo của mình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TẠO HÌNH Chủ đề: Làm thiệp tặng cô 20/11 Lớp 25-36 tháng</dc:title>
  <dc:creator>hp</dc:creator>
  <cp:lastModifiedBy>hp</cp:lastModifiedBy>
  <cp:revision>3</cp:revision>
  <dcterms:created xsi:type="dcterms:W3CDTF">2024-11-29T14:22:43Z</dcterms:created>
  <dcterms:modified xsi:type="dcterms:W3CDTF">2024-11-29T14:40:11Z</dcterms:modified>
</cp:coreProperties>
</file>