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06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42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81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33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84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14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490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508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30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93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29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303E5-C4C1-4933-8149-537342D280DC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E52CD-B676-4D93-975D-BE36F0C5C9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81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677400" cy="3208337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CÔNG NGHỆ</a:t>
            </a:r>
            <a:b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NBPB:Tìm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25-36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75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5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1117600"/>
            <a:ext cx="9715500" cy="40259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5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900" y="365125"/>
            <a:ext cx="5295900" cy="1325563"/>
          </a:xfrm>
        </p:spPr>
        <p:txBody>
          <a:bodyPr>
            <a:normAutofit/>
          </a:bodyPr>
          <a:lstStyle/>
          <a:p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ôn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tròn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vuông</a:t>
            </a:r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81" y="192088"/>
            <a:ext cx="5546619" cy="3249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3314700"/>
            <a:ext cx="5560708" cy="32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74" y="1859116"/>
            <a:ext cx="5595726" cy="3728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140" y="1859116"/>
            <a:ext cx="5295900" cy="37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50" y="365125"/>
            <a:ext cx="480465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9100" y="288130"/>
            <a:ext cx="6452040" cy="300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0" y="3441700"/>
            <a:ext cx="6455650" cy="31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900" y="365125"/>
            <a:ext cx="44069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99" y="354013"/>
            <a:ext cx="6616347" cy="2977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587523"/>
            <a:ext cx="6591299" cy="29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6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0" y="1969372"/>
            <a:ext cx="5511800" cy="3466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0" y="1969372"/>
            <a:ext cx="5460999" cy="34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8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893" y="1922462"/>
            <a:ext cx="5395607" cy="3881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364" y="1922462"/>
            <a:ext cx="5770136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4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92" y="1851025"/>
            <a:ext cx="5588308" cy="363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1851025"/>
            <a:ext cx="5791200" cy="363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88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106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ỨNG DỤNG CÔNG NGHỆ NBPB:Tìm đồ chơi có dạng hình tròn, hình vuông Lớp 25-36 tháng</vt:lpstr>
      <vt:lpstr>Mục đích yêu cầu: _ Trẻ biết tìm đồ chơi có dạng hình tròn, hình vuông từ các đồ chơi có trong lớp</vt:lpstr>
      <vt:lpstr>Cô ôn lại cho trẻ hình tròn và hình vuông</vt:lpstr>
      <vt:lpstr>Cô cho trẻ gọi tên các đồ chơi có dạng hình tròn</vt:lpstr>
      <vt:lpstr>Cô cho trẻ tìm và gọi tên đồ chơi có dạng hình vuông</vt:lpstr>
      <vt:lpstr>Trẻ lên tìm đồ chơi có dạng hình tròn, vuông theo yêu cầu của cô</vt:lpstr>
      <vt:lpstr>Cô cho trẻ chơi lần 2 “tìm đồ chơi có dạng hình tròn, vuông và đặt vào đúng nơi”</vt:lpstr>
      <vt:lpstr>Trẻ chú ý thực hiện đúng yêu cầu của bài tập</vt:lpstr>
      <vt:lpstr>Cô và trẻ cùng nhận xét các đồ chơi trẻ vừa lựa chọn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ỨNG DỤNG CÔNG NGHỆ NBPB:Tìm đồ chơi có dạng hình tròn, hình vuông Lớp 25-36 tháng</dc:title>
  <dc:creator>hp</dc:creator>
  <cp:lastModifiedBy>hp</cp:lastModifiedBy>
  <cp:revision>2</cp:revision>
  <dcterms:created xsi:type="dcterms:W3CDTF">2024-11-29T14:53:11Z</dcterms:created>
  <dcterms:modified xsi:type="dcterms:W3CDTF">2024-11-29T15:00:16Z</dcterms:modified>
</cp:coreProperties>
</file>