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3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5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6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8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ADAE-8475-4978-98E0-7A622442783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3E1F-7278-4377-8716-DCA236A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74" y="1797612"/>
            <a:ext cx="9144000" cy="2387600"/>
          </a:xfrm>
        </p:spPr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CÁC BÉ THAM GIA VUI CHƠI TRONG LỚP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cắm các hình vào trụ cùng màu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78" y="1690688"/>
            <a:ext cx="7916644" cy="3568675"/>
          </a:xfrm>
        </p:spPr>
      </p:pic>
    </p:spTree>
    <p:extLst>
      <p:ext uri="{BB962C8B-B14F-4D97-AF65-F5344CB8AC3E}">
        <p14:creationId xmlns:p14="http://schemas.microsoft.com/office/powerpoint/2010/main" val="392206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vi-VN" dirty="0">
                <a:cs typeface="Times New Roman" panose="02020603050405020304" pitchFamily="18" charset="0"/>
              </a:rPr>
              <a:t>Mục đích yêu cầu</a:t>
            </a:r>
            <a:br>
              <a:rPr lang="vi-VN" dirty="0"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phối hợp các cử động của đôi bản tay, </a:t>
            </a:r>
          </a:p>
          <a:p>
            <a:pPr marL="0" indent="0" algn="ctr">
              <a:buNone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 tay và phối hợp tay– mắt trong các hoạt động,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9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giả bộ có cốt truyện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 b="23952"/>
          <a:stretch/>
        </p:blipFill>
        <p:spPr>
          <a:xfrm>
            <a:off x="2706065" y="1465606"/>
            <a:ext cx="6779869" cy="462570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146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46" y="154110"/>
            <a:ext cx="10515600" cy="1325563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xếp trụ theo màu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12762"/>
          <a:stretch/>
        </p:blipFill>
        <p:spPr>
          <a:xfrm>
            <a:off x="2242859" y="1182480"/>
            <a:ext cx="3674798" cy="24581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22585"/>
          <a:stretch/>
        </p:blipFill>
        <p:spPr>
          <a:xfrm>
            <a:off x="6571666" y="1182480"/>
            <a:ext cx="3587262" cy="2458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0"/>
          <a:stretch/>
        </p:blipFill>
        <p:spPr>
          <a:xfrm>
            <a:off x="3508719" y="3640662"/>
            <a:ext cx="5103054" cy="22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2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bọc que theo màu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1" b="23629"/>
          <a:stretch/>
        </p:blipFill>
        <p:spPr>
          <a:xfrm>
            <a:off x="3011433" y="1690688"/>
            <a:ext cx="2685475" cy="39675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08" y="1690688"/>
            <a:ext cx="4403695" cy="3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1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lồng dây vào ống cùng màu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2" t="647" r="32998" b="-647"/>
          <a:stretch/>
        </p:blipFill>
        <p:spPr>
          <a:xfrm>
            <a:off x="5884985" y="1690688"/>
            <a:ext cx="3568504" cy="41652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11179"/>
          <a:stretch/>
        </p:blipFill>
        <p:spPr>
          <a:xfrm>
            <a:off x="3659202" y="1690688"/>
            <a:ext cx="2225783" cy="41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8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cắm kẻm vào hình cùng màu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5" b="-1"/>
          <a:stretch/>
        </p:blipFill>
        <p:spPr>
          <a:xfrm>
            <a:off x="7287066" y="1898378"/>
            <a:ext cx="2363371" cy="35423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r="27560"/>
          <a:stretch/>
        </p:blipFill>
        <p:spPr>
          <a:xfrm>
            <a:off x="2244971" y="1924467"/>
            <a:ext cx="5042095" cy="35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láp ráp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r="16817"/>
          <a:stretch/>
        </p:blipFill>
        <p:spPr>
          <a:xfrm>
            <a:off x="1828800" y="1999466"/>
            <a:ext cx="6079948" cy="34791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0"/>
          <a:stretch/>
        </p:blipFill>
        <p:spPr>
          <a:xfrm>
            <a:off x="7908749" y="1999466"/>
            <a:ext cx="2163720" cy="34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múc bông bỏ vào nắp chai cùng màu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4" y="1592214"/>
            <a:ext cx="7930712" cy="3575016"/>
          </a:xfrm>
        </p:spPr>
      </p:pic>
    </p:spTree>
    <p:extLst>
      <p:ext uri="{BB962C8B-B14F-4D97-AF65-F5344CB8AC3E}">
        <p14:creationId xmlns:p14="http://schemas.microsoft.com/office/powerpoint/2010/main" val="109413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95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CÁC BÉ THAM GIA VUI CHƠI TRONG LỚP</vt:lpstr>
      <vt:lpstr>Mục đích yêu cầu </vt:lpstr>
      <vt:lpstr>Trò chơi giả bộ có cốt truyện</vt:lpstr>
      <vt:lpstr>Trò chơi xếp trụ theo màu</vt:lpstr>
      <vt:lpstr>Trò chơi bọc que theo màu </vt:lpstr>
      <vt:lpstr>Trò chơi lồng dây vào ống cùng màu</vt:lpstr>
      <vt:lpstr>Trò chơi cắm kẻm vào hình cùng màu</vt:lpstr>
      <vt:lpstr>Trò chơi láp ráp</vt:lpstr>
      <vt:lpstr>Trò chơi múc bông bỏ vào nắp chai cùng màu</vt:lpstr>
      <vt:lpstr>Trò chơi cắm các hình vào trụ cùng màu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BÉ THAM GIA VUI CHƠI TRONG LỚP</dc:title>
  <dc:creator>admin</dc:creator>
  <cp:lastModifiedBy>admin</cp:lastModifiedBy>
  <cp:revision>6</cp:revision>
  <dcterms:created xsi:type="dcterms:W3CDTF">2024-11-03T09:10:28Z</dcterms:created>
  <dcterms:modified xsi:type="dcterms:W3CDTF">2024-11-03T10:34:50Z</dcterms:modified>
</cp:coreProperties>
</file>