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65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5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99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42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601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0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85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639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81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78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97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2DEAC-B13C-452F-9434-2E81E090AECC}" type="datetimeFigureOut">
              <a:rPr lang="vi-VN" smtClean="0"/>
              <a:t>03/11/2024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39F5-DD60-4315-AA90-0FC7B2D81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8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159001"/>
            <a:ext cx="8928100" cy="2120900"/>
          </a:xfrm>
        </p:spPr>
        <p:txBody>
          <a:bodyPr>
            <a:norm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Tạo </a:t>
            </a:r>
            <a:r>
              <a:rPr lang="vi-VN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hình: </a:t>
            </a:r>
            <a:r>
              <a:rPr lang="vi-VN" sz="4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Chấm </a:t>
            </a:r>
            <a:r>
              <a:rPr lang="vi-VN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màu nước bằng tăm bông làm tán lá cây </a:t>
            </a:r>
            <a:r>
              <a:rPr lang="vi-VN" sz="4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xanh</a:t>
            </a:r>
            <a:br>
              <a:rPr lang="vi-VN" sz="4400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25-36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2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1511300"/>
            <a:ext cx="8851900" cy="27813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 màu nước bằng tăm bông làm tán lá cây xanh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3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96" y="844369"/>
            <a:ext cx="10515600" cy="66040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 các nguyên vật 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1" y="2350408"/>
            <a:ext cx="5643155" cy="268931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58" y="2350408"/>
            <a:ext cx="5395493" cy="2689316"/>
          </a:xfrm>
        </p:spPr>
      </p:pic>
    </p:spTree>
    <p:extLst>
      <p:ext uri="{BB962C8B-B14F-4D97-AF65-F5344CB8AC3E}">
        <p14:creationId xmlns:p14="http://schemas.microsoft.com/office/powerpoint/2010/main" val="24501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4131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 màu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r="25314"/>
          <a:stretch/>
        </p:blipFill>
        <p:spPr>
          <a:xfrm>
            <a:off x="653142" y="2666766"/>
            <a:ext cx="4794069" cy="3217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r="11462"/>
          <a:stretch/>
        </p:blipFill>
        <p:spPr>
          <a:xfrm>
            <a:off x="5984736" y="1687053"/>
            <a:ext cx="5534093" cy="32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08" y="378188"/>
            <a:ext cx="10726783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thực hiện chấm màu bằng tăm bông làm tán cây xanh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 r="9772"/>
          <a:stretch/>
        </p:blipFill>
        <p:spPr>
          <a:xfrm>
            <a:off x="1397726" y="1485991"/>
            <a:ext cx="3853544" cy="26418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6297"/>
          <a:stretch/>
        </p:blipFill>
        <p:spPr>
          <a:xfrm>
            <a:off x="6095999" y="1504648"/>
            <a:ext cx="4794068" cy="2623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/>
          <a:stretch/>
        </p:blipFill>
        <p:spPr>
          <a:xfrm>
            <a:off x="1397726" y="4317053"/>
            <a:ext cx="3853544" cy="2133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r="6104"/>
          <a:stretch/>
        </p:blipFill>
        <p:spPr>
          <a:xfrm>
            <a:off x="6095999" y="4317052"/>
            <a:ext cx="4794068" cy="21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0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</p:spPr>
        <p:txBody>
          <a:bodyPr/>
          <a:lstStyle/>
          <a:p>
            <a:pPr algn="ctr"/>
            <a:r>
              <a:rPr lang="vi-VN" dirty="0" smtClean="0"/>
              <a:t>Các bé quan sát bài khi đã thực hiện xong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938"/>
            <a:ext cx="4876187" cy="288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5086"/>
            <a:ext cx="471406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5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60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Tạo hình: Chấm màu nước bằng tăm bông làm tán lá cây xanh Lớp 25-36 tháng</vt:lpstr>
      <vt:lpstr>Mục đích yêu cầu:  - Trẻ biết chấm màu nước bằng tăm bông làm tán lá cây xanh</vt:lpstr>
      <vt:lpstr>Cô giới thiệu các nguyên vật liệu với trẻ</vt:lpstr>
      <vt:lpstr>Cô hướng dẫn các con thực hiện chấm màu</vt:lpstr>
      <vt:lpstr>Các con thực hiện chấm màu bằng tăm bông làm tán cây xanh</vt:lpstr>
      <vt:lpstr>Các bé quan sát bài khi đã thực hiện xong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VỚI ĐỒ VẬT VÒ, BÓP GIẤY THÀNH QUẢ BANH Lớp 25-36 tháng</dc:title>
  <dc:creator>hp</dc:creator>
  <cp:lastModifiedBy>admin</cp:lastModifiedBy>
  <cp:revision>10</cp:revision>
  <dcterms:created xsi:type="dcterms:W3CDTF">2024-10-27T08:33:46Z</dcterms:created>
  <dcterms:modified xsi:type="dcterms:W3CDTF">2024-11-03T10:34:40Z</dcterms:modified>
</cp:coreProperties>
</file>