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Rokkitt Medium Bold" panose="020B0604020202020204" charset="0"/>
      <p:regular r:id="rId18"/>
    </p:embeddedFont>
    <p:embeddedFont>
      <p:font typeface="Chonburi" panose="020B0604020202020204" charset="-34"/>
      <p:regular r:id="rId19"/>
    </p:embeddedFont>
    <p:embeddedFont>
      <p:font typeface="Faustina Bold" panose="020B0604020202020204" charset="0"/>
      <p:regular r:id="rId20"/>
    </p:embeddedFont>
    <p:embeddedFont>
      <p:font typeface="DejaVu Serif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เอฟซี โอนิกิริ" panose="020B0604020202020204" charset="-3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12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7.svg"/><Relationship Id="rId10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6.svg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image" Target="../media/image24.sv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sv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0.svg"/><Relationship Id="rId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37.svg"/><Relationship Id="rId10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8600" y="6571954"/>
            <a:ext cx="2683678" cy="3511571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7" name="Freeform 7"/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8" name="Freeform 8"/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9" name="Freeform 9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06446" y="3450909"/>
            <a:ext cx="16475107" cy="456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8"/>
              </a:lnSpc>
            </a:pPr>
            <a:r>
              <a:rPr lang="en-US" sz="7075" b="1" dirty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NBPB CÁC BỘ PHẬN TRÊN KHUÔN MẶT: “ MẮT, MŨI, MIỆNG”</a:t>
            </a:r>
          </a:p>
          <a:p>
            <a:pPr algn="ctr">
              <a:lnSpc>
                <a:spcPts val="8278"/>
              </a:lnSpc>
            </a:pPr>
            <a:r>
              <a:rPr lang="en-US" sz="7075" b="1" dirty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LỚP: 25 – 36 THÁNG</a:t>
            </a:r>
          </a:p>
          <a:p>
            <a:pPr algn="ctr">
              <a:lnSpc>
                <a:spcPts val="10734"/>
              </a:lnSpc>
            </a:pPr>
            <a:endParaRPr lang="en-US" sz="7075" b="1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416323" y="7072840"/>
            <a:ext cx="3444731" cy="2054312"/>
          </a:xfrm>
          <a:custGeom>
            <a:avLst/>
            <a:gdLst/>
            <a:ahLst/>
            <a:cxnLst/>
            <a:rect l="l" t="t" r="r" b="b"/>
            <a:pathLst>
              <a:path w="3444731" h="2054312">
                <a:moveTo>
                  <a:pt x="0" y="0"/>
                </a:moveTo>
                <a:lnTo>
                  <a:pt x="3444732" y="0"/>
                </a:lnTo>
                <a:lnTo>
                  <a:pt x="3444732" y="2054312"/>
                </a:lnTo>
                <a:lnTo>
                  <a:pt x="0" y="2054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94505" y="7125977"/>
            <a:ext cx="1788649" cy="2161509"/>
          </a:xfrm>
          <a:custGeom>
            <a:avLst/>
            <a:gdLst/>
            <a:ahLst/>
            <a:cxnLst/>
            <a:rect l="l" t="t" r="r" b="b"/>
            <a:pathLst>
              <a:path w="1788649" h="2161509">
                <a:moveTo>
                  <a:pt x="0" y="0"/>
                </a:moveTo>
                <a:lnTo>
                  <a:pt x="1788648" y="0"/>
                </a:lnTo>
                <a:lnTo>
                  <a:pt x="1788648" y="2161509"/>
                </a:lnTo>
                <a:lnTo>
                  <a:pt x="0" y="21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15022" y="7072840"/>
            <a:ext cx="3732929" cy="2185460"/>
          </a:xfrm>
          <a:custGeom>
            <a:avLst/>
            <a:gdLst/>
            <a:ahLst/>
            <a:cxnLst/>
            <a:rect l="l" t="t" r="r" b="b"/>
            <a:pathLst>
              <a:path w="3732929" h="2185460">
                <a:moveTo>
                  <a:pt x="0" y="0"/>
                </a:moveTo>
                <a:lnTo>
                  <a:pt x="3732928" y="0"/>
                </a:lnTo>
                <a:lnTo>
                  <a:pt x="3732928" y="2185460"/>
                </a:lnTo>
                <a:lnTo>
                  <a:pt x="0" y="21854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154478"/>
            <a:ext cx="2283462" cy="10114741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77300" y="154479"/>
            <a:ext cx="2738356" cy="1748441"/>
          </a:xfrm>
          <a:custGeom>
            <a:avLst/>
            <a:gdLst/>
            <a:ahLst/>
            <a:cxnLst/>
            <a:rect l="l" t="t" r="r" b="b"/>
            <a:pathLst>
              <a:path w="2738356" h="1748441">
                <a:moveTo>
                  <a:pt x="0" y="0"/>
                </a:moveTo>
                <a:lnTo>
                  <a:pt x="2738356" y="0"/>
                </a:lnTo>
                <a:lnTo>
                  <a:pt x="2738356" y="1748442"/>
                </a:lnTo>
                <a:lnTo>
                  <a:pt x="0" y="1748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4539" y="7390989"/>
            <a:ext cx="1911117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45488" y="1902921"/>
            <a:ext cx="12997025" cy="5864907"/>
          </a:xfrm>
          <a:custGeom>
            <a:avLst/>
            <a:gdLst/>
            <a:ahLst/>
            <a:cxnLst/>
            <a:rect l="l" t="t" r="r" b="b"/>
            <a:pathLst>
              <a:path w="12997025" h="5864907">
                <a:moveTo>
                  <a:pt x="0" y="0"/>
                </a:moveTo>
                <a:lnTo>
                  <a:pt x="12997024" y="0"/>
                </a:lnTo>
                <a:lnTo>
                  <a:pt x="12997024" y="5864907"/>
                </a:lnTo>
                <a:lnTo>
                  <a:pt x="0" y="5864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1756" y="422682"/>
            <a:ext cx="1753311" cy="1976909"/>
            <a:chOff x="0" y="0"/>
            <a:chExt cx="2337748" cy="2635879"/>
          </a:xfrm>
        </p:grpSpPr>
        <p:sp>
          <p:nvSpPr>
            <p:cNvPr id="6" name="Freeform 6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5694618" y="1028700"/>
            <a:ext cx="1712499" cy="1940412"/>
            <a:chOff x="0" y="0"/>
            <a:chExt cx="2283332" cy="2587216"/>
          </a:xfrm>
        </p:grpSpPr>
        <p:sp>
          <p:nvSpPr>
            <p:cNvPr id="10" name="Freeform 10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694617" y="5898847"/>
            <a:ext cx="2291620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34845" y="2810804"/>
            <a:ext cx="2948622" cy="5831622"/>
          </a:xfrm>
          <a:custGeom>
            <a:avLst/>
            <a:gdLst/>
            <a:ahLst/>
            <a:cxnLst/>
            <a:rect l="l" t="t" r="r" b="b"/>
            <a:pathLst>
              <a:path w="2948622" h="5831622">
                <a:moveTo>
                  <a:pt x="0" y="0"/>
                </a:moveTo>
                <a:lnTo>
                  <a:pt x="2948622" y="0"/>
                </a:lnTo>
                <a:lnTo>
                  <a:pt x="2948622" y="5831622"/>
                </a:lnTo>
                <a:lnTo>
                  <a:pt x="0" y="5831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05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27221" y="2810804"/>
            <a:ext cx="3746414" cy="5831622"/>
          </a:xfrm>
          <a:custGeom>
            <a:avLst/>
            <a:gdLst/>
            <a:ahLst/>
            <a:cxnLst/>
            <a:rect l="l" t="t" r="r" b="b"/>
            <a:pathLst>
              <a:path w="3746414" h="5831622">
                <a:moveTo>
                  <a:pt x="0" y="0"/>
                </a:moveTo>
                <a:lnTo>
                  <a:pt x="3746414" y="0"/>
                </a:lnTo>
                <a:lnTo>
                  <a:pt x="3746414" y="5831622"/>
                </a:lnTo>
                <a:lnTo>
                  <a:pt x="0" y="5831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885" b="-2548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935660" y="2810804"/>
            <a:ext cx="3122920" cy="5831622"/>
          </a:xfrm>
          <a:custGeom>
            <a:avLst/>
            <a:gdLst/>
            <a:ahLst/>
            <a:cxnLst/>
            <a:rect l="l" t="t" r="r" b="b"/>
            <a:pathLst>
              <a:path w="3122920" h="5831622">
                <a:moveTo>
                  <a:pt x="0" y="0"/>
                </a:moveTo>
                <a:lnTo>
                  <a:pt x="3122920" y="0"/>
                </a:lnTo>
                <a:lnTo>
                  <a:pt x="3122920" y="5831622"/>
                </a:lnTo>
                <a:lnTo>
                  <a:pt x="0" y="5831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718" b="-295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49179" y="1493446"/>
            <a:ext cx="11189643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gắn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khuôn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mặt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hoàn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chỉnh</a:t>
            </a:r>
            <a:endParaRPr lang="en-US" sz="5199" b="1" dirty="0">
              <a:solidFill>
                <a:schemeClr val="accent6">
                  <a:lumMod val="50000"/>
                </a:schemeClr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28599" y="6158063"/>
            <a:ext cx="1748257" cy="4128937"/>
          </a:xfrm>
          <a:custGeom>
            <a:avLst/>
            <a:gdLst/>
            <a:ahLst/>
            <a:cxnLst/>
            <a:rect l="l" t="t" r="r" b="b"/>
            <a:pathLst>
              <a:path w="3046024" h="4128937">
                <a:moveTo>
                  <a:pt x="0" y="0"/>
                </a:moveTo>
                <a:lnTo>
                  <a:pt x="3046024" y="0"/>
                </a:lnTo>
                <a:lnTo>
                  <a:pt x="3046024" y="4128936"/>
                </a:lnTo>
                <a:lnTo>
                  <a:pt x="0" y="4128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6" name="Freeform 6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9" name="Freeform 9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10"/>
            <a:stretch>
              <a:fillRect b="-909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09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44872" y="2124141"/>
            <a:ext cx="4491660" cy="6678276"/>
          </a:xfrm>
          <a:custGeom>
            <a:avLst/>
            <a:gdLst/>
            <a:ahLst/>
            <a:cxnLst/>
            <a:rect l="l" t="t" r="r" b="b"/>
            <a:pathLst>
              <a:path w="4491660" h="6678276">
                <a:moveTo>
                  <a:pt x="0" y="0"/>
                </a:moveTo>
                <a:lnTo>
                  <a:pt x="4491660" y="0"/>
                </a:lnTo>
                <a:lnTo>
                  <a:pt x="4491660" y="6678276"/>
                </a:lnTo>
                <a:lnTo>
                  <a:pt x="0" y="6678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32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84872" y="2124141"/>
            <a:ext cx="5000359" cy="6678276"/>
          </a:xfrm>
          <a:custGeom>
            <a:avLst/>
            <a:gdLst/>
            <a:ahLst/>
            <a:cxnLst/>
            <a:rect l="l" t="t" r="r" b="b"/>
            <a:pathLst>
              <a:path w="5000359" h="6678276">
                <a:moveTo>
                  <a:pt x="0" y="0"/>
                </a:moveTo>
                <a:lnTo>
                  <a:pt x="5000360" y="0"/>
                </a:lnTo>
                <a:lnTo>
                  <a:pt x="5000360" y="6678276"/>
                </a:lnTo>
                <a:lnTo>
                  <a:pt x="0" y="6678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 flipH="1">
            <a:off x="26279" y="8260374"/>
            <a:ext cx="1441445" cy="1961201"/>
          </a:xfrm>
          <a:custGeom>
            <a:avLst/>
            <a:gdLst/>
            <a:ahLst/>
            <a:cxnLst/>
            <a:rect l="l" t="t" r="r" b="b"/>
            <a:pathLst>
              <a:path w="2770792" h="2873221">
                <a:moveTo>
                  <a:pt x="2770791" y="0"/>
                </a:moveTo>
                <a:lnTo>
                  <a:pt x="0" y="0"/>
                </a:lnTo>
                <a:lnTo>
                  <a:pt x="0" y="2873221"/>
                </a:lnTo>
                <a:lnTo>
                  <a:pt x="2770791" y="2873221"/>
                </a:lnTo>
                <a:lnTo>
                  <a:pt x="27707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1938" y="2755181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2" y="0"/>
                </a:lnTo>
                <a:lnTo>
                  <a:pt x="7971372" y="5968565"/>
                </a:lnTo>
                <a:lnTo>
                  <a:pt x="0" y="596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35440" y="2755181"/>
            <a:ext cx="5805528" cy="5968565"/>
          </a:xfrm>
          <a:custGeom>
            <a:avLst/>
            <a:gdLst/>
            <a:ahLst/>
            <a:cxnLst/>
            <a:rect l="l" t="t" r="r" b="b"/>
            <a:pathLst>
              <a:path w="5805528" h="5968565">
                <a:moveTo>
                  <a:pt x="0" y="0"/>
                </a:moveTo>
                <a:lnTo>
                  <a:pt x="5805529" y="0"/>
                </a:lnTo>
                <a:lnTo>
                  <a:pt x="5805529" y="5968565"/>
                </a:lnTo>
                <a:lnTo>
                  <a:pt x="0" y="596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922" b="-109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753959"/>
            <a:ext cx="18288000" cy="1483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lấy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bộ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phận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trên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thảm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giác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gắn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khuôn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96969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3677" y="312925"/>
            <a:ext cx="2866339" cy="9981695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77300" y="154479"/>
            <a:ext cx="2738356" cy="1748441"/>
          </a:xfrm>
          <a:custGeom>
            <a:avLst/>
            <a:gdLst/>
            <a:ahLst/>
            <a:cxnLst/>
            <a:rect l="l" t="t" r="r" b="b"/>
            <a:pathLst>
              <a:path w="2738356" h="1748441">
                <a:moveTo>
                  <a:pt x="0" y="0"/>
                </a:moveTo>
                <a:lnTo>
                  <a:pt x="2738356" y="0"/>
                </a:lnTo>
                <a:lnTo>
                  <a:pt x="2738356" y="1748442"/>
                </a:lnTo>
                <a:lnTo>
                  <a:pt x="0" y="1748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4539" y="7390989"/>
            <a:ext cx="1911117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60016" y="1489662"/>
            <a:ext cx="5355350" cy="7152387"/>
          </a:xfrm>
          <a:custGeom>
            <a:avLst/>
            <a:gdLst/>
            <a:ahLst/>
            <a:cxnLst/>
            <a:rect l="l" t="t" r="r" b="b"/>
            <a:pathLst>
              <a:path w="5355350" h="7152387">
                <a:moveTo>
                  <a:pt x="0" y="0"/>
                </a:moveTo>
                <a:lnTo>
                  <a:pt x="5355350" y="0"/>
                </a:lnTo>
                <a:lnTo>
                  <a:pt x="5355350" y="7152387"/>
                </a:lnTo>
                <a:lnTo>
                  <a:pt x="0" y="71523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24141" y="1489662"/>
            <a:ext cx="5355350" cy="7152387"/>
          </a:xfrm>
          <a:custGeom>
            <a:avLst/>
            <a:gdLst/>
            <a:ahLst/>
            <a:cxnLst/>
            <a:rect l="l" t="t" r="r" b="b"/>
            <a:pathLst>
              <a:path w="5355350" h="7152387">
                <a:moveTo>
                  <a:pt x="0" y="0"/>
                </a:moveTo>
                <a:lnTo>
                  <a:pt x="5355350" y="0"/>
                </a:lnTo>
                <a:lnTo>
                  <a:pt x="5355350" y="7152387"/>
                </a:lnTo>
                <a:lnTo>
                  <a:pt x="0" y="71523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87376" y="8126384"/>
            <a:ext cx="3590103" cy="2139027"/>
          </a:xfrm>
          <a:custGeom>
            <a:avLst/>
            <a:gdLst/>
            <a:ahLst/>
            <a:cxnLst/>
            <a:rect l="l" t="t" r="r" b="b"/>
            <a:pathLst>
              <a:path w="3590103" h="2139027">
                <a:moveTo>
                  <a:pt x="0" y="0"/>
                </a:moveTo>
                <a:lnTo>
                  <a:pt x="3590102" y="0"/>
                </a:lnTo>
                <a:lnTo>
                  <a:pt x="3590102" y="2139027"/>
                </a:lnTo>
                <a:lnTo>
                  <a:pt x="0" y="21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6744" y="-218011"/>
            <a:ext cx="3259997" cy="2081510"/>
          </a:xfrm>
          <a:custGeom>
            <a:avLst/>
            <a:gdLst/>
            <a:ahLst/>
            <a:cxnLst/>
            <a:rect l="l" t="t" r="r" b="b"/>
            <a:pathLst>
              <a:path w="3259997" h="2081510">
                <a:moveTo>
                  <a:pt x="0" y="0"/>
                </a:moveTo>
                <a:lnTo>
                  <a:pt x="3259997" y="0"/>
                </a:lnTo>
                <a:lnTo>
                  <a:pt x="3259997" y="2081510"/>
                </a:lnTo>
                <a:lnTo>
                  <a:pt x="0" y="208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9285" y="8358397"/>
            <a:ext cx="2567938" cy="1834138"/>
          </a:xfrm>
          <a:custGeom>
            <a:avLst/>
            <a:gdLst/>
            <a:ahLst/>
            <a:cxnLst/>
            <a:rect l="l" t="t" r="r" b="b"/>
            <a:pathLst>
              <a:path w="2567938" h="1834138">
                <a:moveTo>
                  <a:pt x="2567938" y="0"/>
                </a:moveTo>
                <a:lnTo>
                  <a:pt x="0" y="0"/>
                </a:lnTo>
                <a:lnTo>
                  <a:pt x="0" y="1834138"/>
                </a:lnTo>
                <a:lnTo>
                  <a:pt x="2567938" y="1834138"/>
                </a:lnTo>
                <a:lnTo>
                  <a:pt x="25679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897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254" y="2097441"/>
            <a:ext cx="7265852" cy="6121480"/>
          </a:xfrm>
          <a:custGeom>
            <a:avLst/>
            <a:gdLst/>
            <a:ahLst/>
            <a:cxnLst/>
            <a:rect l="l" t="t" r="r" b="b"/>
            <a:pathLst>
              <a:path w="7265852" h="6121480">
                <a:moveTo>
                  <a:pt x="0" y="0"/>
                </a:moveTo>
                <a:lnTo>
                  <a:pt x="7265852" y="0"/>
                </a:lnTo>
                <a:lnTo>
                  <a:pt x="7265852" y="6121480"/>
                </a:lnTo>
                <a:lnTo>
                  <a:pt x="0" y="61214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14323" y="2078385"/>
            <a:ext cx="8201050" cy="6140536"/>
          </a:xfrm>
          <a:custGeom>
            <a:avLst/>
            <a:gdLst/>
            <a:ahLst/>
            <a:cxnLst/>
            <a:rect l="l" t="t" r="r" b="b"/>
            <a:pathLst>
              <a:path w="8201050" h="6140536">
                <a:moveTo>
                  <a:pt x="0" y="0"/>
                </a:moveTo>
                <a:lnTo>
                  <a:pt x="8201050" y="0"/>
                </a:lnTo>
                <a:lnTo>
                  <a:pt x="8201050" y="6140536"/>
                </a:lnTo>
                <a:lnTo>
                  <a:pt x="0" y="6140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10420" y="3486950"/>
            <a:ext cx="8535625" cy="387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4"/>
              </a:lnSpc>
            </a:pPr>
            <a:r>
              <a:rPr lang="en-US" sz="19208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Thank</a:t>
            </a:r>
          </a:p>
          <a:p>
            <a:pPr algn="ctr">
              <a:lnSpc>
                <a:spcPts val="14214"/>
              </a:lnSpc>
            </a:pPr>
            <a:r>
              <a:rPr lang="en-US" sz="19208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07918" y="7218827"/>
            <a:ext cx="5855199" cy="2845094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1001" y="6733268"/>
            <a:ext cx="4724400" cy="3581282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7464611"/>
            <a:ext cx="2735152" cy="2822389"/>
          </a:xfrm>
          <a:custGeom>
            <a:avLst/>
            <a:gdLst/>
            <a:ahLst/>
            <a:cxnLst/>
            <a:rect l="l" t="t" r="r" b="b"/>
            <a:pathLst>
              <a:path w="2735152" h="2822389">
                <a:moveTo>
                  <a:pt x="2735152" y="0"/>
                </a:moveTo>
                <a:lnTo>
                  <a:pt x="0" y="0"/>
                </a:lnTo>
                <a:lnTo>
                  <a:pt x="0" y="2822389"/>
                </a:lnTo>
                <a:lnTo>
                  <a:pt x="2735152" y="2822389"/>
                </a:lnTo>
                <a:lnTo>
                  <a:pt x="27351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44582" y="110011"/>
            <a:ext cx="2148644" cy="2736514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7" name="Freeform 7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9091394">
            <a:off x="14538853" y="-229289"/>
            <a:ext cx="2202393" cy="2731894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2907240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3" y="0"/>
                </a:lnTo>
                <a:lnTo>
                  <a:pt x="7971373" y="5968566"/>
                </a:lnTo>
                <a:lnTo>
                  <a:pt x="0" y="596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67781" y="1381125"/>
            <a:ext cx="5281317" cy="142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90"/>
              </a:lnSpc>
            </a:pPr>
            <a:r>
              <a:rPr lang="en-US" sz="11693" b="1" dirty="0" err="1">
                <a:solidFill>
                  <a:srgbClr val="C00000"/>
                </a:solidFill>
                <a:latin typeface="Rokkitt Medium Bold"/>
                <a:ea typeface="Rokkitt Medium Bold"/>
                <a:cs typeface="Rokkitt Medium Bold"/>
                <a:sym typeface="Rokkitt Medium Bold"/>
              </a:rPr>
              <a:t>Ổn</a:t>
            </a:r>
            <a:r>
              <a:rPr lang="en-US" sz="11693" b="1" dirty="0">
                <a:solidFill>
                  <a:srgbClr val="C00000"/>
                </a:solidFill>
                <a:latin typeface="Rokkitt Medium Bold"/>
                <a:ea typeface="Rokkitt Medium Bold"/>
                <a:cs typeface="Rokkitt Medium Bold"/>
                <a:sym typeface="Rokkitt Medium Bold"/>
              </a:rPr>
              <a:t> </a:t>
            </a:r>
            <a:r>
              <a:rPr lang="en-US" sz="11693" b="1" dirty="0" err="1">
                <a:solidFill>
                  <a:srgbClr val="C00000"/>
                </a:solidFill>
                <a:latin typeface="Rokkitt Medium Bold"/>
                <a:ea typeface="Rokkitt Medium Bold"/>
                <a:cs typeface="Rokkitt Medium Bold"/>
                <a:sym typeface="Rokkitt Medium Bold"/>
              </a:rPr>
              <a:t>định</a:t>
            </a:r>
            <a:endParaRPr lang="en-US" sz="11693" b="1" dirty="0">
              <a:solidFill>
                <a:srgbClr val="C00000"/>
              </a:solidFill>
              <a:latin typeface="Rokkitt Medium Bold"/>
              <a:ea typeface="Rokkitt Medium Bold"/>
              <a:cs typeface="Rokkitt Medium Bold"/>
              <a:sym typeface="Rokkitt Medium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67576" y="4320248"/>
            <a:ext cx="7263094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 Ồ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sao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lắc</a:t>
            </a:r>
            <a:r>
              <a:rPr lang="en-US" sz="5199" b="1" dirty="0">
                <a:solidFill>
                  <a:srgbClr val="5B4A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06599" y="8452862"/>
            <a:ext cx="2997267" cy="1743668"/>
          </a:xfrm>
          <a:custGeom>
            <a:avLst/>
            <a:gdLst/>
            <a:ahLst/>
            <a:cxnLst/>
            <a:rect l="l" t="t" r="r" b="b"/>
            <a:pathLst>
              <a:path w="3590103" h="2139027">
                <a:moveTo>
                  <a:pt x="0" y="0"/>
                </a:moveTo>
                <a:lnTo>
                  <a:pt x="3590102" y="0"/>
                </a:lnTo>
                <a:lnTo>
                  <a:pt x="3590102" y="2139027"/>
                </a:lnTo>
                <a:lnTo>
                  <a:pt x="0" y="21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6744" y="-218011"/>
            <a:ext cx="3259997" cy="2081510"/>
          </a:xfrm>
          <a:custGeom>
            <a:avLst/>
            <a:gdLst/>
            <a:ahLst/>
            <a:cxnLst/>
            <a:rect l="l" t="t" r="r" b="b"/>
            <a:pathLst>
              <a:path w="3259997" h="2081510">
                <a:moveTo>
                  <a:pt x="0" y="0"/>
                </a:moveTo>
                <a:lnTo>
                  <a:pt x="3259997" y="0"/>
                </a:lnTo>
                <a:lnTo>
                  <a:pt x="3259997" y="2081510"/>
                </a:lnTo>
                <a:lnTo>
                  <a:pt x="0" y="208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5315" y="8452862"/>
            <a:ext cx="2567938" cy="1834138"/>
          </a:xfrm>
          <a:custGeom>
            <a:avLst/>
            <a:gdLst/>
            <a:ahLst/>
            <a:cxnLst/>
            <a:rect l="l" t="t" r="r" b="b"/>
            <a:pathLst>
              <a:path w="2567938" h="1834138">
                <a:moveTo>
                  <a:pt x="2567938" y="0"/>
                </a:moveTo>
                <a:lnTo>
                  <a:pt x="0" y="0"/>
                </a:lnTo>
                <a:lnTo>
                  <a:pt x="0" y="1834138"/>
                </a:lnTo>
                <a:lnTo>
                  <a:pt x="2567938" y="1834138"/>
                </a:lnTo>
                <a:lnTo>
                  <a:pt x="25679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897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111798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3" y="0"/>
                </a:lnTo>
                <a:lnTo>
                  <a:pt x="7971373" y="5968566"/>
                </a:lnTo>
                <a:lnTo>
                  <a:pt x="0" y="596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87927" y="2111798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3" y="0"/>
                </a:lnTo>
                <a:lnTo>
                  <a:pt x="7971373" y="5968566"/>
                </a:lnTo>
                <a:lnTo>
                  <a:pt x="0" y="5968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723900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98772" y="2840620"/>
            <a:ext cx="12490456" cy="5620705"/>
          </a:xfrm>
          <a:custGeom>
            <a:avLst/>
            <a:gdLst/>
            <a:ahLst/>
            <a:cxnLst/>
            <a:rect l="l" t="t" r="r" b="b"/>
            <a:pathLst>
              <a:path w="12490456" h="5620705">
                <a:moveTo>
                  <a:pt x="0" y="0"/>
                </a:moveTo>
                <a:lnTo>
                  <a:pt x="12490456" y="0"/>
                </a:lnTo>
                <a:lnTo>
                  <a:pt x="12490456" y="5620705"/>
                </a:lnTo>
                <a:lnTo>
                  <a:pt x="0" y="5620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13" y="7784881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0627">
            <a:off x="3689299" y="1257081"/>
            <a:ext cx="10909963" cy="142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</a:pP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Bé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cùng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cô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quan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sát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nhận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biết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khuôn</a:t>
            </a:r>
            <a:r>
              <a:rPr lang="en-US" sz="6301" b="1" dirty="0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301" b="1" dirty="0" err="1">
                <a:solidFill>
                  <a:srgbClr val="C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mặt</a:t>
            </a:r>
            <a:endParaRPr lang="en-US" sz="6301" b="1" dirty="0">
              <a:solidFill>
                <a:srgbClr val="C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218543" y="7200900"/>
            <a:ext cx="1395825" cy="3035156"/>
          </a:xfrm>
          <a:custGeom>
            <a:avLst/>
            <a:gdLst/>
            <a:ahLst/>
            <a:cxnLst/>
            <a:rect l="l" t="t" r="r" b="b"/>
            <a:pathLst>
              <a:path w="3288521" h="4457645">
                <a:moveTo>
                  <a:pt x="0" y="0"/>
                </a:moveTo>
                <a:lnTo>
                  <a:pt x="3288520" y="0"/>
                </a:lnTo>
                <a:lnTo>
                  <a:pt x="3288520" y="4457645"/>
                </a:lnTo>
                <a:lnTo>
                  <a:pt x="0" y="4457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6196" y="7200900"/>
            <a:ext cx="1618258" cy="3086100"/>
          </a:xfrm>
          <a:custGeom>
            <a:avLst/>
            <a:gdLst/>
            <a:ahLst/>
            <a:cxnLst/>
            <a:rect l="l" t="t" r="r" b="b"/>
            <a:pathLst>
              <a:path w="3288521" h="4457645">
                <a:moveTo>
                  <a:pt x="3288521" y="0"/>
                </a:moveTo>
                <a:lnTo>
                  <a:pt x="0" y="0"/>
                </a:lnTo>
                <a:lnTo>
                  <a:pt x="0" y="4457645"/>
                </a:lnTo>
                <a:lnTo>
                  <a:pt x="3288521" y="4457645"/>
                </a:lnTo>
                <a:lnTo>
                  <a:pt x="32885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8" name="Freeform 8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2" name="Freeform 12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2596772" y="3119056"/>
            <a:ext cx="13123833" cy="5905725"/>
          </a:xfrm>
          <a:custGeom>
            <a:avLst/>
            <a:gdLst/>
            <a:ahLst/>
            <a:cxnLst/>
            <a:rect l="l" t="t" r="r" b="b"/>
            <a:pathLst>
              <a:path w="13123833" h="5905725">
                <a:moveTo>
                  <a:pt x="0" y="0"/>
                </a:moveTo>
                <a:lnTo>
                  <a:pt x="13123833" y="0"/>
                </a:lnTo>
                <a:lnTo>
                  <a:pt x="13123833" y="5905725"/>
                </a:lnTo>
                <a:lnTo>
                  <a:pt x="0" y="59057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9985">
            <a:off x="4060012" y="1452357"/>
            <a:ext cx="10529305" cy="72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7"/>
              </a:lnSpc>
            </a:pPr>
            <a:r>
              <a:rPr lang="en-US" sz="6201" dirty="0" err="1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Bé</a:t>
            </a:r>
            <a:r>
              <a:rPr lang="en-US" sz="6201" dirty="0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6201" dirty="0" err="1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nhận</a:t>
            </a:r>
            <a:r>
              <a:rPr lang="en-US" sz="6201" dirty="0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6201" dirty="0" err="1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biết</a:t>
            </a:r>
            <a:r>
              <a:rPr lang="en-US" sz="6201" dirty="0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6201" dirty="0" err="1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về</a:t>
            </a:r>
            <a:r>
              <a:rPr lang="en-US" sz="6201" dirty="0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6201" dirty="0" err="1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đôi</a:t>
            </a:r>
            <a:r>
              <a:rPr lang="en-US" sz="6201" dirty="0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6201" dirty="0" err="1">
                <a:solidFill>
                  <a:srgbClr val="C00000"/>
                </a:solidFill>
                <a:latin typeface="Chonburi"/>
                <a:ea typeface="Chonburi"/>
                <a:cs typeface="Chonburi"/>
                <a:sym typeface="Chonburi"/>
              </a:rPr>
              <a:t>mắt</a:t>
            </a:r>
            <a:endParaRPr lang="en-US" sz="6201" dirty="0">
              <a:solidFill>
                <a:srgbClr val="C00000"/>
              </a:solidFill>
              <a:latin typeface="Chonburi"/>
              <a:ea typeface="Chonburi"/>
              <a:cs typeface="Chonburi"/>
              <a:sym typeface="Chonbu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818011" y="148680"/>
            <a:ext cx="1470787" cy="1803550"/>
          </a:xfrm>
          <a:custGeom>
            <a:avLst/>
            <a:gdLst/>
            <a:ahLst/>
            <a:cxnLst/>
            <a:rect l="l" t="t" r="r" b="b"/>
            <a:pathLst>
              <a:path w="2677464" h="2776443">
                <a:moveTo>
                  <a:pt x="0" y="0"/>
                </a:moveTo>
                <a:lnTo>
                  <a:pt x="2677464" y="0"/>
                </a:lnTo>
                <a:lnTo>
                  <a:pt x="2677464" y="2776443"/>
                </a:lnTo>
                <a:lnTo>
                  <a:pt x="0" y="2776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4648" y="181443"/>
            <a:ext cx="1651741" cy="1862386"/>
            <a:chOff x="0" y="0"/>
            <a:chExt cx="2202321" cy="2483181"/>
          </a:xfrm>
        </p:grpSpPr>
        <p:sp>
          <p:nvSpPr>
            <p:cNvPr id="7" name="Freeform 7"/>
            <p:cNvSpPr/>
            <p:nvPr/>
          </p:nvSpPr>
          <p:spPr>
            <a:xfrm>
              <a:off x="1113074" y="899341"/>
              <a:ext cx="1089247" cy="1169651"/>
            </a:xfrm>
            <a:custGeom>
              <a:avLst/>
              <a:gdLst/>
              <a:ahLst/>
              <a:cxnLst/>
              <a:rect l="l" t="t" r="r" b="b"/>
              <a:pathLst>
                <a:path w="1089247" h="1169651">
                  <a:moveTo>
                    <a:pt x="0" y="0"/>
                  </a:moveTo>
                  <a:lnTo>
                    <a:pt x="1089247" y="0"/>
                  </a:lnTo>
                  <a:lnTo>
                    <a:pt x="1089247" y="1169651"/>
                  </a:lnTo>
                  <a:lnTo>
                    <a:pt x="0" y="116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24064" y="0"/>
              <a:ext cx="624064" cy="962204"/>
            </a:xfrm>
            <a:custGeom>
              <a:avLst/>
              <a:gdLst/>
              <a:ahLst/>
              <a:cxnLst/>
              <a:rect l="l" t="t" r="r" b="b"/>
              <a:pathLst>
                <a:path w="624064" h="962204">
                  <a:moveTo>
                    <a:pt x="0" y="0"/>
                  </a:moveTo>
                  <a:lnTo>
                    <a:pt x="624065" y="0"/>
                  </a:lnTo>
                  <a:lnTo>
                    <a:pt x="624065" y="962204"/>
                  </a:lnTo>
                  <a:lnTo>
                    <a:pt x="0" y="96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520977"/>
              <a:ext cx="624064" cy="962204"/>
            </a:xfrm>
            <a:custGeom>
              <a:avLst/>
              <a:gdLst/>
              <a:ahLst/>
              <a:cxnLst/>
              <a:rect l="l" t="t" r="r" b="b"/>
              <a:pathLst>
                <a:path w="624064" h="962204">
                  <a:moveTo>
                    <a:pt x="0" y="0"/>
                  </a:moveTo>
                  <a:lnTo>
                    <a:pt x="624064" y="0"/>
                  </a:lnTo>
                  <a:lnTo>
                    <a:pt x="624064" y="962204"/>
                  </a:lnTo>
                  <a:lnTo>
                    <a:pt x="0" y="96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375651" y="279580"/>
            <a:ext cx="1130636" cy="1666112"/>
            <a:chOff x="0" y="0"/>
            <a:chExt cx="1507515" cy="2221483"/>
          </a:xfrm>
        </p:grpSpPr>
        <p:sp>
          <p:nvSpPr>
            <p:cNvPr id="11" name="Freeform 11"/>
            <p:cNvSpPr/>
            <p:nvPr/>
          </p:nvSpPr>
          <p:spPr>
            <a:xfrm>
              <a:off x="948911" y="1276714"/>
              <a:ext cx="558604" cy="944769"/>
            </a:xfrm>
            <a:custGeom>
              <a:avLst/>
              <a:gdLst/>
              <a:ahLst/>
              <a:cxnLst/>
              <a:rect l="l" t="t" r="r" b="b"/>
              <a:pathLst>
                <a:path w="558604" h="944769">
                  <a:moveTo>
                    <a:pt x="0" y="0"/>
                  </a:moveTo>
                  <a:lnTo>
                    <a:pt x="558604" y="0"/>
                  </a:lnTo>
                  <a:lnTo>
                    <a:pt x="558604" y="944769"/>
                  </a:lnTo>
                  <a:lnTo>
                    <a:pt x="0" y="944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30102" cy="1106141"/>
            </a:xfrm>
            <a:custGeom>
              <a:avLst/>
              <a:gdLst/>
              <a:ahLst/>
              <a:cxnLst/>
              <a:rect l="l" t="t" r="r" b="b"/>
              <a:pathLst>
                <a:path w="1030102" h="1106141">
                  <a:moveTo>
                    <a:pt x="0" y="0"/>
                  </a:moveTo>
                  <a:lnTo>
                    <a:pt x="1030102" y="0"/>
                  </a:lnTo>
                  <a:lnTo>
                    <a:pt x="1030102" y="1106141"/>
                  </a:lnTo>
                  <a:lnTo>
                    <a:pt x="0" y="1106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823146" flipH="1">
            <a:off x="273301" y="8588599"/>
            <a:ext cx="1629580" cy="1460990"/>
          </a:xfrm>
          <a:custGeom>
            <a:avLst/>
            <a:gdLst/>
            <a:ahLst/>
            <a:cxnLst/>
            <a:rect l="l" t="t" r="r" b="b"/>
            <a:pathLst>
              <a:path w="2770792" h="2873221">
                <a:moveTo>
                  <a:pt x="2770791" y="0"/>
                </a:moveTo>
                <a:lnTo>
                  <a:pt x="0" y="0"/>
                </a:lnTo>
                <a:lnTo>
                  <a:pt x="0" y="2873221"/>
                </a:lnTo>
                <a:lnTo>
                  <a:pt x="2770791" y="2873221"/>
                </a:lnTo>
                <a:lnTo>
                  <a:pt x="27707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87927" y="2447638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3" y="0"/>
                </a:lnTo>
                <a:lnTo>
                  <a:pt x="7971373" y="5968565"/>
                </a:lnTo>
                <a:lnTo>
                  <a:pt x="0" y="5968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0519" y="2882074"/>
            <a:ext cx="8263481" cy="5099693"/>
          </a:xfrm>
          <a:custGeom>
            <a:avLst/>
            <a:gdLst/>
            <a:ahLst/>
            <a:cxnLst/>
            <a:rect l="l" t="t" r="r" b="b"/>
            <a:pathLst>
              <a:path w="8263481" h="5099693">
                <a:moveTo>
                  <a:pt x="0" y="0"/>
                </a:moveTo>
                <a:lnTo>
                  <a:pt x="8263481" y="0"/>
                </a:lnTo>
                <a:lnTo>
                  <a:pt x="8263481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847" r="-2291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864250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521" y="163998"/>
            <a:ext cx="2166452" cy="1511100"/>
            <a:chOff x="0" y="0"/>
            <a:chExt cx="2888602" cy="2014799"/>
          </a:xfrm>
        </p:grpSpPr>
        <p:sp>
          <p:nvSpPr>
            <p:cNvPr id="6" name="Freeform 6"/>
            <p:cNvSpPr/>
            <p:nvPr/>
          </p:nvSpPr>
          <p:spPr>
            <a:xfrm rot="5489537">
              <a:off x="1488110" y="-82884"/>
              <a:ext cx="1115979" cy="1656504"/>
            </a:xfrm>
            <a:custGeom>
              <a:avLst/>
              <a:gdLst/>
              <a:ahLst/>
              <a:cxnLst/>
              <a:rect l="l" t="t" r="r" b="b"/>
              <a:pathLst>
                <a:path w="1115979" h="1656504">
                  <a:moveTo>
                    <a:pt x="0" y="0"/>
                  </a:moveTo>
                  <a:lnTo>
                    <a:pt x="1115979" y="0"/>
                  </a:lnTo>
                  <a:lnTo>
                    <a:pt x="1115979" y="1656504"/>
                  </a:lnTo>
                  <a:lnTo>
                    <a:pt x="0" y="165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145403" flipH="1">
              <a:off x="250174" y="845138"/>
              <a:ext cx="902712" cy="1339941"/>
            </a:xfrm>
            <a:custGeom>
              <a:avLst/>
              <a:gdLst/>
              <a:ahLst/>
              <a:cxnLst/>
              <a:rect l="l" t="t" r="r" b="b"/>
              <a:pathLst>
                <a:path w="902712" h="1339941">
                  <a:moveTo>
                    <a:pt x="902713" y="0"/>
                  </a:moveTo>
                  <a:lnTo>
                    <a:pt x="0" y="0"/>
                  </a:lnTo>
                  <a:lnTo>
                    <a:pt x="0" y="1339941"/>
                  </a:lnTo>
                  <a:lnTo>
                    <a:pt x="902713" y="1339941"/>
                  </a:lnTo>
                  <a:lnTo>
                    <a:pt x="90271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57606" y="0"/>
              <a:ext cx="600375" cy="1015418"/>
            </a:xfrm>
            <a:custGeom>
              <a:avLst/>
              <a:gdLst/>
              <a:ahLst/>
              <a:cxnLst/>
              <a:rect l="l" t="t" r="r" b="b"/>
              <a:pathLst>
                <a:path w="600375" h="1015418">
                  <a:moveTo>
                    <a:pt x="0" y="0"/>
                  </a:moveTo>
                  <a:lnTo>
                    <a:pt x="600375" y="0"/>
                  </a:lnTo>
                  <a:lnTo>
                    <a:pt x="600375" y="1015418"/>
                  </a:lnTo>
                  <a:lnTo>
                    <a:pt x="0" y="1015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368976" y="7505700"/>
            <a:ext cx="2608693" cy="2781300"/>
          </a:xfrm>
          <a:custGeom>
            <a:avLst/>
            <a:gdLst/>
            <a:ahLst/>
            <a:cxnLst/>
            <a:rect l="l" t="t" r="r" b="b"/>
            <a:pathLst>
              <a:path w="3005588" h="3491287">
                <a:moveTo>
                  <a:pt x="0" y="0"/>
                </a:moveTo>
                <a:lnTo>
                  <a:pt x="3005588" y="0"/>
                </a:lnTo>
                <a:lnTo>
                  <a:pt x="3005588" y="3491287"/>
                </a:lnTo>
                <a:lnTo>
                  <a:pt x="0" y="34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583779" y="0"/>
            <a:ext cx="2120087" cy="2402245"/>
            <a:chOff x="0" y="0"/>
            <a:chExt cx="2826783" cy="3202994"/>
          </a:xfrm>
        </p:grpSpPr>
        <p:sp>
          <p:nvSpPr>
            <p:cNvPr id="11" name="Freeform 11"/>
            <p:cNvSpPr/>
            <p:nvPr/>
          </p:nvSpPr>
          <p:spPr>
            <a:xfrm rot="2122094">
              <a:off x="248523" y="1410336"/>
              <a:ext cx="1137392" cy="1221350"/>
            </a:xfrm>
            <a:custGeom>
              <a:avLst/>
              <a:gdLst/>
              <a:ahLst/>
              <a:cxnLst/>
              <a:rect l="l" t="t" r="r" b="b"/>
              <a:pathLst>
                <a:path w="1137392" h="1221350">
                  <a:moveTo>
                    <a:pt x="0" y="0"/>
                  </a:moveTo>
                  <a:lnTo>
                    <a:pt x="1137392" y="0"/>
                  </a:lnTo>
                  <a:lnTo>
                    <a:pt x="1137392" y="1221350"/>
                  </a:lnTo>
                  <a:lnTo>
                    <a:pt x="0" y="122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69462" y="2035331"/>
              <a:ext cx="757320" cy="1167663"/>
            </a:xfrm>
            <a:custGeom>
              <a:avLst/>
              <a:gdLst/>
              <a:ahLst/>
              <a:cxnLst/>
              <a:rect l="l" t="t" r="r" b="b"/>
              <a:pathLst>
                <a:path w="757320" h="1167663">
                  <a:moveTo>
                    <a:pt x="0" y="0"/>
                  </a:moveTo>
                  <a:lnTo>
                    <a:pt x="757321" y="0"/>
                  </a:lnTo>
                  <a:lnTo>
                    <a:pt x="757321" y="1167663"/>
                  </a:lnTo>
                  <a:lnTo>
                    <a:pt x="0" y="1167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52296" y="0"/>
              <a:ext cx="1195826" cy="1523041"/>
            </a:xfrm>
            <a:custGeom>
              <a:avLst/>
              <a:gdLst/>
              <a:ahLst/>
              <a:cxnLst/>
              <a:rect l="l" t="t" r="r" b="b"/>
              <a:pathLst>
                <a:path w="1195826" h="1523041">
                  <a:moveTo>
                    <a:pt x="0" y="0"/>
                  </a:moveTo>
                  <a:lnTo>
                    <a:pt x="1195827" y="0"/>
                  </a:lnTo>
                  <a:lnTo>
                    <a:pt x="1195827" y="1523041"/>
                  </a:lnTo>
                  <a:lnTo>
                    <a:pt x="0" y="1523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3972456" y="2914169"/>
            <a:ext cx="4580167" cy="6117085"/>
          </a:xfrm>
          <a:custGeom>
            <a:avLst/>
            <a:gdLst/>
            <a:ahLst/>
            <a:cxnLst/>
            <a:rect l="l" t="t" r="r" b="b"/>
            <a:pathLst>
              <a:path w="4580167" h="6117085">
                <a:moveTo>
                  <a:pt x="0" y="0"/>
                </a:moveTo>
                <a:lnTo>
                  <a:pt x="4580167" y="0"/>
                </a:lnTo>
                <a:lnTo>
                  <a:pt x="4580167" y="6117085"/>
                </a:lnTo>
                <a:lnTo>
                  <a:pt x="0" y="61170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33698" y="2914169"/>
            <a:ext cx="4580167" cy="6117085"/>
          </a:xfrm>
          <a:custGeom>
            <a:avLst/>
            <a:gdLst/>
            <a:ahLst/>
            <a:cxnLst/>
            <a:rect l="l" t="t" r="r" b="b"/>
            <a:pathLst>
              <a:path w="4580167" h="6117085">
                <a:moveTo>
                  <a:pt x="0" y="0"/>
                </a:moveTo>
                <a:lnTo>
                  <a:pt x="4580167" y="0"/>
                </a:lnTo>
                <a:lnTo>
                  <a:pt x="4580167" y="6117085"/>
                </a:lnTo>
                <a:lnTo>
                  <a:pt x="0" y="6117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286747" y="1570323"/>
            <a:ext cx="7714506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mũi</a:t>
            </a:r>
            <a:endParaRPr lang="en-US" sz="5199" b="1" dirty="0">
              <a:solidFill>
                <a:schemeClr val="accent6">
                  <a:lumMod val="50000"/>
                </a:schemeClr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6" name="Freeform 6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9" name="Freeform 9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10"/>
            <a:stretch>
              <a:fillRect b="-909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2300689"/>
            <a:ext cx="9238201" cy="6286325"/>
          </a:xfrm>
          <a:custGeom>
            <a:avLst/>
            <a:gdLst/>
            <a:ahLst/>
            <a:cxnLst/>
            <a:rect l="l" t="t" r="r" b="b"/>
            <a:pathLst>
              <a:path w="9238201" h="6286325">
                <a:moveTo>
                  <a:pt x="0" y="0"/>
                </a:moveTo>
                <a:lnTo>
                  <a:pt x="9238201" y="0"/>
                </a:lnTo>
                <a:lnTo>
                  <a:pt x="9238201" y="6286325"/>
                </a:lnTo>
                <a:lnTo>
                  <a:pt x="0" y="6286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33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09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78587" y="2907942"/>
            <a:ext cx="6680713" cy="5172154"/>
          </a:xfrm>
          <a:custGeom>
            <a:avLst/>
            <a:gdLst/>
            <a:ahLst/>
            <a:cxnLst/>
            <a:rect l="l" t="t" r="r" b="b"/>
            <a:pathLst>
              <a:path w="6680713" h="5172154">
                <a:moveTo>
                  <a:pt x="0" y="0"/>
                </a:moveTo>
                <a:lnTo>
                  <a:pt x="6680713" y="0"/>
                </a:lnTo>
                <a:lnTo>
                  <a:pt x="6680713" y="5172154"/>
                </a:lnTo>
                <a:lnTo>
                  <a:pt x="0" y="5172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339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096336" y="932412"/>
            <a:ext cx="8596461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51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miệng</a:t>
            </a:r>
            <a:endParaRPr lang="en-US" sz="5199" b="1" dirty="0">
              <a:solidFill>
                <a:schemeClr val="accent6">
                  <a:lumMod val="50000"/>
                </a:schemeClr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465412" y="7048500"/>
            <a:ext cx="1152999" cy="3256280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09511" y="6591300"/>
            <a:ext cx="1152999" cy="3688080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8412" y="2807443"/>
            <a:ext cx="7036619" cy="5085567"/>
          </a:xfrm>
          <a:custGeom>
            <a:avLst/>
            <a:gdLst/>
            <a:ahLst/>
            <a:cxnLst/>
            <a:rect l="l" t="t" r="r" b="b"/>
            <a:pathLst>
              <a:path w="7036619" h="5085567">
                <a:moveTo>
                  <a:pt x="0" y="0"/>
                </a:moveTo>
                <a:lnTo>
                  <a:pt x="7036619" y="0"/>
                </a:lnTo>
                <a:lnTo>
                  <a:pt x="7036619" y="5085567"/>
                </a:lnTo>
                <a:lnTo>
                  <a:pt x="0" y="5085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28" r="-4857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13675" y="2807443"/>
            <a:ext cx="7737192" cy="5085567"/>
          </a:xfrm>
          <a:custGeom>
            <a:avLst/>
            <a:gdLst/>
            <a:ahLst/>
            <a:cxnLst/>
            <a:rect l="l" t="t" r="r" b="b"/>
            <a:pathLst>
              <a:path w="7737192" h="5085567">
                <a:moveTo>
                  <a:pt x="0" y="0"/>
                </a:moveTo>
                <a:lnTo>
                  <a:pt x="7737192" y="0"/>
                </a:lnTo>
                <a:lnTo>
                  <a:pt x="7737192" y="5085567"/>
                </a:lnTo>
                <a:lnTo>
                  <a:pt x="0" y="5085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239" r="-2482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737978"/>
            <a:ext cx="18288000" cy="20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Gắn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bộ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phận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thiếu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khuôn</a:t>
            </a:r>
            <a:r>
              <a:rPr lang="en-US" sz="5899" b="1" dirty="0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chemeClr val="accent6">
                    <a:lumMod val="50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mặt</a:t>
            </a:r>
            <a:endParaRPr lang="en-US" sz="5899" b="1" dirty="0">
              <a:solidFill>
                <a:schemeClr val="accent6">
                  <a:lumMod val="50000"/>
                </a:schemeClr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107</Words>
  <Application>Microsoft Office PowerPoint</Application>
  <PresentationFormat>Custom</PresentationFormat>
  <Paragraphs>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Rokkitt Medium Bold</vt:lpstr>
      <vt:lpstr>Times New Roman</vt:lpstr>
      <vt:lpstr>Arial</vt:lpstr>
      <vt:lpstr>Chonburi</vt:lpstr>
      <vt:lpstr>Faustina Bold</vt:lpstr>
      <vt:lpstr>DejaVu Serif Bold</vt:lpstr>
      <vt:lpstr>Calibri</vt:lpstr>
      <vt:lpstr>เอฟซี โอนิกิริ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Ổn định</dc:title>
  <dc:creator>admin</dc:creator>
  <cp:lastModifiedBy>admin</cp:lastModifiedBy>
  <cp:revision>2</cp:revision>
  <dcterms:created xsi:type="dcterms:W3CDTF">2006-08-16T00:00:00Z</dcterms:created>
  <dcterms:modified xsi:type="dcterms:W3CDTF">2024-12-14T15:16:30Z</dcterms:modified>
  <dc:identifier>DAGZRuzimjc</dc:identifier>
</cp:coreProperties>
</file>