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3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234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88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012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84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816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6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496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5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14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61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74DBA9-5756-43F4-B06B-17C7361A1E28}" type="datetimeFigureOut">
              <a:rPr lang="vi-VN" smtClean="0"/>
              <a:t>22/12/2024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DB1FAF-2392-4533-9897-2590B2C24620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GDLG: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7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644" y="286603"/>
            <a:ext cx="3706036" cy="145075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9" y="1"/>
            <a:ext cx="7228275" cy="32527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252725"/>
            <a:ext cx="6431279" cy="28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6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300" y="286603"/>
            <a:ext cx="4056380" cy="145075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091"/>
            <a:ext cx="6916901" cy="31180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3244791"/>
            <a:ext cx="6578599" cy="29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9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9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600" y="286603"/>
            <a:ext cx="4883592" cy="151679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5" y="172097"/>
            <a:ext cx="6730486" cy="32166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3388712"/>
            <a:ext cx="6547292" cy="29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86603"/>
            <a:ext cx="4686300" cy="145075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Na”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07" y="208602"/>
            <a:ext cx="6782704" cy="30575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0" y="3240404"/>
            <a:ext cx="6765580" cy="30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5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399" y="286603"/>
            <a:ext cx="4665979" cy="145075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-53340"/>
            <a:ext cx="7018020" cy="32791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3314700"/>
            <a:ext cx="6812279" cy="28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40" y="286603"/>
            <a:ext cx="4961060" cy="145075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1" y="131763"/>
            <a:ext cx="6524110" cy="3297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9" y="3429000"/>
            <a:ext cx="6688261" cy="28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300" y="286603"/>
            <a:ext cx="3929380" cy="145075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5" y="131763"/>
            <a:ext cx="6772858" cy="3053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184840"/>
            <a:ext cx="6727311" cy="30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099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40560"/>
            <a:ext cx="8699500" cy="3837940"/>
          </a:xfrm>
        </p:spPr>
      </p:pic>
    </p:spTree>
    <p:extLst>
      <p:ext uri="{BB962C8B-B14F-4D97-AF65-F5344CB8AC3E}">
        <p14:creationId xmlns:p14="http://schemas.microsoft.com/office/powerpoint/2010/main" val="279262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0" y="286603"/>
            <a:ext cx="4170680" cy="145075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" y="240409"/>
            <a:ext cx="6641585" cy="29939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3282011"/>
            <a:ext cx="6596258" cy="29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549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110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Retrospect</vt:lpstr>
      <vt:lpstr>GDLG: Bé biết nói lời cảm ơn  và nhận quà bằng 2 tay Lớp: 25-36 tháng</vt:lpstr>
      <vt:lpstr>Mục đích yêu cầu: - Trẻ biết thực hiện kỹ năng xếp xen kẽ đỏ- xanh  - Củng cố kỹ năng phân biệt màu xanh- đỏ</vt:lpstr>
      <vt:lpstr>Cô tổ chức trẻ chơi ổn định  “Con thỏ”</vt:lpstr>
      <vt:lpstr>Các con chú ý lắng nghe cô  kể chuyện” Bé Na” </vt:lpstr>
      <vt:lpstr>Bé biết nói cảm ơn khi được cô tặng quà</vt:lpstr>
      <vt:lpstr>Các bé phụ giúp cô xếp đường đi tới nhà bạn Thỏ</vt:lpstr>
      <vt:lpstr>Các bé đem quà tới nhà tặng bạn Thỏ</vt:lpstr>
      <vt:lpstr>Bé tặng quà bạn Thỏ bằng 2 tay</vt:lpstr>
      <vt:lpstr>Thỏ tặng các bạn nhỏ quà và cùng múa hát xung quanh với bạn</vt:lpstr>
      <vt:lpstr>Cô Lan phát bánh cho các bé và con biết nhận 2 tay, nói lời cảm ơn</vt:lpstr>
      <vt:lpstr>Sau khi học xong con đã biết cách nhận quà lễ phép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NBPB: XẾP XEN KẼ ĐỎ- XANH Lớp: 25-36 tháng</dc:title>
  <dc:creator>hp</dc:creator>
  <cp:lastModifiedBy>hp</cp:lastModifiedBy>
  <cp:revision>3</cp:revision>
  <dcterms:created xsi:type="dcterms:W3CDTF">2024-12-22T08:57:04Z</dcterms:created>
  <dcterms:modified xsi:type="dcterms:W3CDTF">2024-12-22T09:21:39Z</dcterms:modified>
</cp:coreProperties>
</file>