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DejaVu Serif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imes New Roman Bold" panose="02020803070505020304" pitchFamily="18" charset="0"/>
      <p:regular r:id="rId22"/>
      <p:bold r:id="rId23"/>
    </p:embeddedFont>
    <p:embeddedFont>
      <p:font typeface="Chonburi" panose="020B0604020202020204" charset="-3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2.svg"/><Relationship Id="rId7" Type="http://schemas.openxmlformats.org/officeDocument/2006/relationships/image" Target="../media/image130.svg"/><Relationship Id="rId12" Type="http://schemas.openxmlformats.org/officeDocument/2006/relationships/image" Target="../media/image8.png"/><Relationship Id="rId17" Type="http://schemas.openxmlformats.org/officeDocument/2006/relationships/image" Target="../media/image136.svg"/><Relationship Id="rId2" Type="http://schemas.openxmlformats.org/officeDocument/2006/relationships/image" Target="../media/image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5" Type="http://schemas.openxmlformats.org/officeDocument/2006/relationships/image" Target="../media/image16.svg"/><Relationship Id="rId10" Type="http://schemas.openxmlformats.org/officeDocument/2006/relationships/image" Target="../media/image72.png"/><Relationship Id="rId19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1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8" Type="http://schemas.openxmlformats.org/officeDocument/2006/relationships/image" Target="../media/image78.png"/><Relationship Id="rId3" Type="http://schemas.openxmlformats.org/officeDocument/2006/relationships/image" Target="../media/image2.svg"/><Relationship Id="rId7" Type="http://schemas.openxmlformats.org/officeDocument/2006/relationships/image" Target="../media/image130.svg"/><Relationship Id="rId12" Type="http://schemas.openxmlformats.org/officeDocument/2006/relationships/image" Target="../media/image8.png"/><Relationship Id="rId17" Type="http://schemas.openxmlformats.org/officeDocument/2006/relationships/image" Target="../media/image136.svg"/><Relationship Id="rId2" Type="http://schemas.openxmlformats.org/officeDocument/2006/relationships/image" Target="../media/image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5" Type="http://schemas.openxmlformats.org/officeDocument/2006/relationships/image" Target="../media/image16.svg"/><Relationship Id="rId10" Type="http://schemas.openxmlformats.org/officeDocument/2006/relationships/image" Target="../media/image72.png"/><Relationship Id="rId19" Type="http://schemas.openxmlformats.org/officeDocument/2006/relationships/image" Target="../media/image79.png"/><Relationship Id="rId4" Type="http://schemas.openxmlformats.org/officeDocument/2006/relationships/image" Target="../media/image69.png"/><Relationship Id="rId9" Type="http://schemas.openxmlformats.org/officeDocument/2006/relationships/image" Target="../media/image1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7" Type="http://schemas.openxmlformats.org/officeDocument/2006/relationships/image" Target="../media/image71.svg"/><Relationship Id="rId12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48.svg"/><Relationship Id="rId5" Type="http://schemas.openxmlformats.org/officeDocument/2006/relationships/image" Target="../media/image144.svg"/><Relationship Id="rId10" Type="http://schemas.openxmlformats.org/officeDocument/2006/relationships/image" Target="../media/image82.png"/><Relationship Id="rId9" Type="http://schemas.openxmlformats.org/officeDocument/2006/relationships/image" Target="../media/image1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7" Type="http://schemas.openxmlformats.org/officeDocument/2006/relationships/image" Target="../media/image71.svg"/><Relationship Id="rId12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48.svg"/><Relationship Id="rId5" Type="http://schemas.openxmlformats.org/officeDocument/2006/relationships/image" Target="../media/image144.svg"/><Relationship Id="rId10" Type="http://schemas.openxmlformats.org/officeDocument/2006/relationships/image" Target="../media/image82.png"/><Relationship Id="rId9" Type="http://schemas.openxmlformats.org/officeDocument/2006/relationships/image" Target="../media/image14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21" Type="http://schemas.openxmlformats.org/officeDocument/2006/relationships/image" Target="../media/image162.svg"/><Relationship Id="rId7" Type="http://schemas.openxmlformats.org/officeDocument/2006/relationships/image" Target="../media/image15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6.svg"/><Relationship Id="rId5" Type="http://schemas.openxmlformats.org/officeDocument/2006/relationships/image" Target="../media/image154.svg"/><Relationship Id="rId15" Type="http://schemas.openxmlformats.org/officeDocument/2006/relationships/image" Target="../media/image160.sv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90.svg"/><Relationship Id="rId4" Type="http://schemas.openxmlformats.org/officeDocument/2006/relationships/image" Target="../media/image87.png"/><Relationship Id="rId9" Type="http://schemas.openxmlformats.org/officeDocument/2006/relationships/image" Target="../media/image158.svg"/><Relationship Id="rId14" Type="http://schemas.openxmlformats.org/officeDocument/2006/relationships/image" Target="../media/image90.png"/><Relationship Id="rId22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0.svg"/><Relationship Id="rId18" Type="http://schemas.openxmlformats.org/officeDocument/2006/relationships/image" Target="../media/image98.png"/><Relationship Id="rId26" Type="http://schemas.openxmlformats.org/officeDocument/2006/relationships/image" Target="../media/image102.png"/><Relationship Id="rId21" Type="http://schemas.openxmlformats.org/officeDocument/2006/relationships/image" Target="../media/image177.svg"/><Relationship Id="rId7" Type="http://schemas.openxmlformats.org/officeDocument/2006/relationships/image" Target="../media/image74.svg"/><Relationship Id="rId12" Type="http://schemas.openxmlformats.org/officeDocument/2006/relationships/image" Target="../media/image51.png"/><Relationship Id="rId17" Type="http://schemas.openxmlformats.org/officeDocument/2006/relationships/image" Target="../media/image173.svg"/><Relationship Id="rId25" Type="http://schemas.openxmlformats.org/officeDocument/2006/relationships/image" Target="../media/image181.svg"/><Relationship Id="rId2" Type="http://schemas.openxmlformats.org/officeDocument/2006/relationships/image" Target="../media/image93.png"/><Relationship Id="rId16" Type="http://schemas.openxmlformats.org/officeDocument/2006/relationships/image" Target="../media/image97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69.svg"/><Relationship Id="rId24" Type="http://schemas.openxmlformats.org/officeDocument/2006/relationships/image" Target="../media/image101.png"/><Relationship Id="rId5" Type="http://schemas.openxmlformats.org/officeDocument/2006/relationships/image" Target="../media/image165.svg"/><Relationship Id="rId15" Type="http://schemas.openxmlformats.org/officeDocument/2006/relationships/image" Target="../media/image171.svg"/><Relationship Id="rId23" Type="http://schemas.openxmlformats.org/officeDocument/2006/relationships/image" Target="../media/image179.svg"/><Relationship Id="rId10" Type="http://schemas.openxmlformats.org/officeDocument/2006/relationships/image" Target="../media/image95.png"/><Relationship Id="rId19" Type="http://schemas.openxmlformats.org/officeDocument/2006/relationships/image" Target="../media/image175.svg"/><Relationship Id="rId9" Type="http://schemas.openxmlformats.org/officeDocument/2006/relationships/image" Target="../media/image167.svg"/><Relationship Id="rId14" Type="http://schemas.openxmlformats.org/officeDocument/2006/relationships/image" Target="../media/image96.png"/><Relationship Id="rId22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2.svg"/><Relationship Id="rId18" Type="http://schemas.openxmlformats.org/officeDocument/2006/relationships/image" Target="../media/image23.png"/><Relationship Id="rId7" Type="http://schemas.openxmlformats.org/officeDocument/2006/relationships/image" Target="../media/image36.svg"/><Relationship Id="rId12" Type="http://schemas.openxmlformats.org/officeDocument/2006/relationships/image" Target="../media/image20.png"/><Relationship Id="rId17" Type="http://schemas.openxmlformats.org/officeDocument/2006/relationships/image" Target="../media/image46.svg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19.png"/><Relationship Id="rId19" Type="http://schemas.openxmlformats.org/officeDocument/2006/relationships/image" Target="../media/image48.svg"/><Relationship Id="rId9" Type="http://schemas.openxmlformats.org/officeDocument/2006/relationships/image" Target="../media/image38.sv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28.png"/><Relationship Id="rId3" Type="http://schemas.openxmlformats.org/officeDocument/2006/relationships/image" Target="../media/image50.svg"/><Relationship Id="rId21" Type="http://schemas.openxmlformats.org/officeDocument/2006/relationships/image" Target="../media/image30.png"/><Relationship Id="rId17" Type="http://schemas.openxmlformats.org/officeDocument/2006/relationships/image" Target="../media/image60.svg"/><Relationship Id="rId2" Type="http://schemas.openxmlformats.org/officeDocument/2006/relationships/image" Target="../media/image24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4.svg"/><Relationship Id="rId15" Type="http://schemas.openxmlformats.org/officeDocument/2006/relationships/image" Target="../media/image58.svg"/><Relationship Id="rId10" Type="http://schemas.openxmlformats.org/officeDocument/2006/relationships/image" Target="../media/image5.png"/><Relationship Id="rId19" Type="http://schemas.openxmlformats.org/officeDocument/2006/relationships/image" Target="../media/image62.svg"/><Relationship Id="rId4" Type="http://schemas.openxmlformats.org/officeDocument/2006/relationships/image" Target="../media/image16.png"/><Relationship Id="rId9" Type="http://schemas.openxmlformats.org/officeDocument/2006/relationships/image" Target="../media/image54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4.svg"/><Relationship Id="rId3" Type="http://schemas.openxmlformats.org/officeDocument/2006/relationships/image" Target="../media/image50.svg"/><Relationship Id="rId7" Type="http://schemas.openxmlformats.org/officeDocument/2006/relationships/image" Target="../media/image68.svg"/><Relationship Id="rId12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66.svg"/><Relationship Id="rId10" Type="http://schemas.openxmlformats.org/officeDocument/2006/relationships/image" Target="../media/image71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84.svg"/><Relationship Id="rId18" Type="http://schemas.openxmlformats.org/officeDocument/2006/relationships/image" Target="../media/image45.png"/><Relationship Id="rId3" Type="http://schemas.openxmlformats.org/officeDocument/2006/relationships/image" Target="../media/image32.svg"/><Relationship Id="rId21" Type="http://schemas.openxmlformats.org/officeDocument/2006/relationships/image" Target="../media/image92.svg"/><Relationship Id="rId7" Type="http://schemas.openxmlformats.org/officeDocument/2006/relationships/image" Target="../media/image78.svg"/><Relationship Id="rId12" Type="http://schemas.openxmlformats.org/officeDocument/2006/relationships/image" Target="../media/image42.png"/><Relationship Id="rId17" Type="http://schemas.openxmlformats.org/officeDocument/2006/relationships/image" Target="../media/image88.svg"/><Relationship Id="rId2" Type="http://schemas.openxmlformats.org/officeDocument/2006/relationships/image" Target="../media/image37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5" Type="http://schemas.openxmlformats.org/officeDocument/2006/relationships/image" Target="../media/image86.svg"/><Relationship Id="rId23" Type="http://schemas.openxmlformats.org/officeDocument/2006/relationships/image" Target="../media/image48.png"/><Relationship Id="rId10" Type="http://schemas.openxmlformats.org/officeDocument/2006/relationships/image" Target="../media/image41.png"/><Relationship Id="rId19" Type="http://schemas.openxmlformats.org/officeDocument/2006/relationships/image" Target="../media/image90.svg"/><Relationship Id="rId4" Type="http://schemas.openxmlformats.org/officeDocument/2006/relationships/image" Target="../media/image38.png"/><Relationship Id="rId9" Type="http://schemas.openxmlformats.org/officeDocument/2006/relationships/image" Target="../media/image80.svg"/><Relationship Id="rId14" Type="http://schemas.openxmlformats.org/officeDocument/2006/relationships/image" Target="../media/image43.pn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02.svg"/><Relationship Id="rId18" Type="http://schemas.openxmlformats.org/officeDocument/2006/relationships/image" Target="../media/image54.png"/><Relationship Id="rId3" Type="http://schemas.openxmlformats.org/officeDocument/2006/relationships/image" Target="../media/image50.svg"/><Relationship Id="rId21" Type="http://schemas.openxmlformats.org/officeDocument/2006/relationships/image" Target="../media/image56.png"/><Relationship Id="rId7" Type="http://schemas.openxmlformats.org/officeDocument/2006/relationships/image" Target="../media/image98.svg"/><Relationship Id="rId12" Type="http://schemas.openxmlformats.org/officeDocument/2006/relationships/image" Target="../media/image52.png"/><Relationship Id="rId17" Type="http://schemas.openxmlformats.org/officeDocument/2006/relationships/image" Target="../media/image30.svg"/><Relationship Id="rId2" Type="http://schemas.openxmlformats.org/officeDocument/2006/relationships/image" Target="../media/image24.png"/><Relationship Id="rId16" Type="http://schemas.openxmlformats.org/officeDocument/2006/relationships/image" Target="../media/image15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36.svg"/><Relationship Id="rId5" Type="http://schemas.openxmlformats.org/officeDocument/2006/relationships/image" Target="../media/image96.svg"/><Relationship Id="rId15" Type="http://schemas.openxmlformats.org/officeDocument/2006/relationships/image" Target="../media/image104.svg"/><Relationship Id="rId10" Type="http://schemas.openxmlformats.org/officeDocument/2006/relationships/image" Target="../media/image17.png"/><Relationship Id="rId19" Type="http://schemas.openxmlformats.org/officeDocument/2006/relationships/image" Target="../media/image106.svg"/><Relationship Id="rId4" Type="http://schemas.openxmlformats.org/officeDocument/2006/relationships/image" Target="../media/image49.png"/><Relationship Id="rId9" Type="http://schemas.openxmlformats.org/officeDocument/2006/relationships/image" Target="../media/image100.sv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1.svg"/><Relationship Id="rId18" Type="http://schemas.openxmlformats.org/officeDocument/2006/relationships/image" Target="../media/image61.png"/><Relationship Id="rId7" Type="http://schemas.openxmlformats.org/officeDocument/2006/relationships/image" Target="../media/image56.svg"/><Relationship Id="rId12" Type="http://schemas.openxmlformats.org/officeDocument/2006/relationships/image" Target="../media/image34.png"/><Relationship Id="rId17" Type="http://schemas.openxmlformats.org/officeDocument/2006/relationships/image" Target="../media/image102.svg"/><Relationship Id="rId2" Type="http://schemas.openxmlformats.org/officeDocument/2006/relationships/image" Target="../media/image57.png"/><Relationship Id="rId16" Type="http://schemas.openxmlformats.org/officeDocument/2006/relationships/image" Target="../media/image52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114.svg"/><Relationship Id="rId5" Type="http://schemas.openxmlformats.org/officeDocument/2006/relationships/image" Target="../media/image110.svg"/><Relationship Id="rId15" Type="http://schemas.openxmlformats.org/officeDocument/2006/relationships/image" Target="../media/image90.svg"/><Relationship Id="rId10" Type="http://schemas.openxmlformats.org/officeDocument/2006/relationships/image" Target="../media/image60.png"/><Relationship Id="rId19" Type="http://schemas.openxmlformats.org/officeDocument/2006/relationships/image" Target="../media/image62.png"/><Relationship Id="rId9" Type="http://schemas.openxmlformats.org/officeDocument/2006/relationships/image" Target="../media/image112.sv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23.svg"/><Relationship Id="rId3" Type="http://schemas.openxmlformats.org/officeDocument/2006/relationships/image" Target="../media/image50.svg"/><Relationship Id="rId7" Type="http://schemas.openxmlformats.org/officeDocument/2006/relationships/image" Target="../media/image16.svg"/><Relationship Id="rId12" Type="http://schemas.openxmlformats.org/officeDocument/2006/relationships/image" Target="../media/image66.png"/><Relationship Id="rId2" Type="http://schemas.openxmlformats.org/officeDocument/2006/relationships/image" Target="../media/image2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6.svg"/><Relationship Id="rId5" Type="http://schemas.openxmlformats.org/officeDocument/2006/relationships/image" Target="../media/image119.svg"/><Relationship Id="rId15" Type="http://schemas.openxmlformats.org/officeDocument/2006/relationships/image" Target="../media/image125.svg"/><Relationship Id="rId10" Type="http://schemas.openxmlformats.org/officeDocument/2006/relationships/image" Target="../media/image17.png"/><Relationship Id="rId4" Type="http://schemas.openxmlformats.org/officeDocument/2006/relationships/image" Target="../media/image64.png"/><Relationship Id="rId9" Type="http://schemas.openxmlformats.org/officeDocument/2006/relationships/image" Target="../media/image121.sv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8" Type="http://schemas.openxmlformats.org/officeDocument/2006/relationships/image" Target="../media/image74.png"/><Relationship Id="rId3" Type="http://schemas.openxmlformats.org/officeDocument/2006/relationships/image" Target="../media/image2.svg"/><Relationship Id="rId7" Type="http://schemas.openxmlformats.org/officeDocument/2006/relationships/image" Target="../media/image130.svg"/><Relationship Id="rId12" Type="http://schemas.openxmlformats.org/officeDocument/2006/relationships/image" Target="../media/image8.png"/><Relationship Id="rId17" Type="http://schemas.openxmlformats.org/officeDocument/2006/relationships/image" Target="../media/image136.svg"/><Relationship Id="rId2" Type="http://schemas.openxmlformats.org/officeDocument/2006/relationships/image" Target="../media/image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5" Type="http://schemas.openxmlformats.org/officeDocument/2006/relationships/image" Target="../media/image16.svg"/><Relationship Id="rId10" Type="http://schemas.openxmlformats.org/officeDocument/2006/relationships/image" Target="../media/image72.png"/><Relationship Id="rId19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1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97681" y="998852"/>
            <a:ext cx="13896765" cy="7803846"/>
          </a:xfrm>
          <a:custGeom>
            <a:avLst/>
            <a:gdLst/>
            <a:ahLst/>
            <a:cxnLst/>
            <a:rect l="l" t="t" r="r" b="b"/>
            <a:pathLst>
              <a:path w="13896765" h="7803846">
                <a:moveTo>
                  <a:pt x="0" y="0"/>
                </a:moveTo>
                <a:lnTo>
                  <a:pt x="13896765" y="0"/>
                </a:lnTo>
                <a:lnTo>
                  <a:pt x="13896765" y="7803846"/>
                </a:lnTo>
                <a:lnTo>
                  <a:pt x="0" y="7803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43429" y="3248025"/>
            <a:ext cx="15204331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11000" b="1">
                <a:solidFill>
                  <a:srgbClr val="004AA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HĐVĐV: XẾP CẠNH</a:t>
            </a:r>
          </a:p>
          <a:p>
            <a:pPr algn="ctr">
              <a:lnSpc>
                <a:spcPts val="13200"/>
              </a:lnSpc>
            </a:pPr>
            <a:r>
              <a:rPr lang="en-US" sz="11000" b="1">
                <a:solidFill>
                  <a:srgbClr val="004AA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LỚP 25 - 36 tháng</a:t>
            </a:r>
          </a:p>
        </p:txBody>
      </p:sp>
      <p:sp>
        <p:nvSpPr>
          <p:cNvPr id="5" name="Freeform 5"/>
          <p:cNvSpPr/>
          <p:nvPr/>
        </p:nvSpPr>
        <p:spPr>
          <a:xfrm rot="-1582253">
            <a:off x="13965835" y="278437"/>
            <a:ext cx="2748505" cy="3097700"/>
          </a:xfrm>
          <a:custGeom>
            <a:avLst/>
            <a:gdLst/>
            <a:ahLst/>
            <a:cxnLst/>
            <a:rect l="l" t="t" r="r" b="b"/>
            <a:pathLst>
              <a:path w="2748505" h="3097700">
                <a:moveTo>
                  <a:pt x="0" y="0"/>
                </a:moveTo>
                <a:lnTo>
                  <a:pt x="2748505" y="0"/>
                </a:lnTo>
                <a:lnTo>
                  <a:pt x="2748505" y="3097700"/>
                </a:lnTo>
                <a:lnTo>
                  <a:pt x="0" y="3097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90986" y="740640"/>
            <a:ext cx="1106028" cy="1487323"/>
          </a:xfrm>
          <a:custGeom>
            <a:avLst/>
            <a:gdLst/>
            <a:ahLst/>
            <a:cxnLst/>
            <a:rect l="l" t="t" r="r" b="b"/>
            <a:pathLst>
              <a:path w="1106028" h="1487323">
                <a:moveTo>
                  <a:pt x="0" y="0"/>
                </a:moveTo>
                <a:lnTo>
                  <a:pt x="1106028" y="0"/>
                </a:lnTo>
                <a:lnTo>
                  <a:pt x="1106028" y="1487323"/>
                </a:lnTo>
                <a:lnTo>
                  <a:pt x="0" y="148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96125">
            <a:off x="693725" y="7703290"/>
            <a:ext cx="1099408" cy="1099408"/>
          </a:xfrm>
          <a:custGeom>
            <a:avLst/>
            <a:gdLst/>
            <a:ahLst/>
            <a:cxnLst/>
            <a:rect l="l" t="t" r="r" b="b"/>
            <a:pathLst>
              <a:path w="1099408" h="1099408">
                <a:moveTo>
                  <a:pt x="0" y="0"/>
                </a:moveTo>
                <a:lnTo>
                  <a:pt x="1099408" y="0"/>
                </a:lnTo>
                <a:lnTo>
                  <a:pt x="1099408" y="1099408"/>
                </a:lnTo>
                <a:lnTo>
                  <a:pt x="0" y="10994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7383" y="7191670"/>
            <a:ext cx="2772309" cy="2066630"/>
          </a:xfrm>
          <a:custGeom>
            <a:avLst/>
            <a:gdLst/>
            <a:ahLst/>
            <a:cxnLst/>
            <a:rect l="l" t="t" r="r" b="b"/>
            <a:pathLst>
              <a:path w="2772309" h="2066630">
                <a:moveTo>
                  <a:pt x="0" y="0"/>
                </a:moveTo>
                <a:lnTo>
                  <a:pt x="2772310" y="0"/>
                </a:lnTo>
                <a:lnTo>
                  <a:pt x="2772310" y="2066630"/>
                </a:lnTo>
                <a:lnTo>
                  <a:pt x="0" y="2066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6493" y="3113785"/>
            <a:ext cx="858172" cy="1049428"/>
          </a:xfrm>
          <a:custGeom>
            <a:avLst/>
            <a:gdLst/>
            <a:ahLst/>
            <a:cxnLst/>
            <a:rect l="l" t="t" r="r" b="b"/>
            <a:pathLst>
              <a:path w="858172" h="1049428">
                <a:moveTo>
                  <a:pt x="0" y="0"/>
                </a:moveTo>
                <a:lnTo>
                  <a:pt x="858172" y="0"/>
                </a:lnTo>
                <a:lnTo>
                  <a:pt x="858172" y="1049428"/>
                </a:lnTo>
                <a:lnTo>
                  <a:pt x="0" y="1049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88040" b="-126123"/>
            </a:stretch>
          </a:blipFill>
        </p:spPr>
      </p:sp>
      <p:sp>
        <p:nvSpPr>
          <p:cNvPr id="10" name="Freeform 10"/>
          <p:cNvSpPr/>
          <p:nvPr/>
        </p:nvSpPr>
        <p:spPr>
          <a:xfrm rot="-2182172">
            <a:off x="14913873" y="6179207"/>
            <a:ext cx="852429" cy="841698"/>
          </a:xfrm>
          <a:custGeom>
            <a:avLst/>
            <a:gdLst/>
            <a:ahLst/>
            <a:cxnLst/>
            <a:rect l="l" t="t" r="r" b="b"/>
            <a:pathLst>
              <a:path w="852429" h="841698">
                <a:moveTo>
                  <a:pt x="0" y="0"/>
                </a:moveTo>
                <a:lnTo>
                  <a:pt x="852429" y="0"/>
                </a:lnTo>
                <a:lnTo>
                  <a:pt x="852429" y="841699"/>
                </a:lnTo>
                <a:lnTo>
                  <a:pt x="0" y="8416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l="-58032" t="-5364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584977" y="8224985"/>
            <a:ext cx="1033315" cy="1033315"/>
          </a:xfrm>
          <a:custGeom>
            <a:avLst/>
            <a:gdLst/>
            <a:ahLst/>
            <a:cxnLst/>
            <a:rect l="l" t="t" r="r" b="b"/>
            <a:pathLst>
              <a:path w="1033315" h="1033315">
                <a:moveTo>
                  <a:pt x="0" y="0"/>
                </a:moveTo>
                <a:lnTo>
                  <a:pt x="1033315" y="0"/>
                </a:lnTo>
                <a:lnTo>
                  <a:pt x="1033315" y="1033315"/>
                </a:lnTo>
                <a:lnTo>
                  <a:pt x="0" y="10333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88436">
            <a:off x="2396915" y="872714"/>
            <a:ext cx="1778716" cy="1903296"/>
          </a:xfrm>
          <a:custGeom>
            <a:avLst/>
            <a:gdLst/>
            <a:ahLst/>
            <a:cxnLst/>
            <a:rect l="l" t="t" r="r" b="b"/>
            <a:pathLst>
              <a:path w="1778716" h="1903296">
                <a:moveTo>
                  <a:pt x="0" y="0"/>
                </a:moveTo>
                <a:lnTo>
                  <a:pt x="1778716" y="0"/>
                </a:lnTo>
                <a:lnTo>
                  <a:pt x="1778716" y="1903296"/>
                </a:lnTo>
                <a:lnTo>
                  <a:pt x="0" y="1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44092">
            <a:off x="481530" y="3537061"/>
            <a:ext cx="1573967" cy="2057187"/>
          </a:xfrm>
          <a:custGeom>
            <a:avLst/>
            <a:gdLst/>
            <a:ahLst/>
            <a:cxnLst/>
            <a:rect l="l" t="t" r="r" b="b"/>
            <a:pathLst>
              <a:path w="2946769" h="2727101">
                <a:moveTo>
                  <a:pt x="0" y="0"/>
                </a:moveTo>
                <a:lnTo>
                  <a:pt x="2946769" y="0"/>
                </a:lnTo>
                <a:lnTo>
                  <a:pt x="2946769" y="2727101"/>
                </a:lnTo>
                <a:lnTo>
                  <a:pt x="0" y="27271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07908">
            <a:off x="5061223" y="11648"/>
            <a:ext cx="2763456" cy="1582706"/>
          </a:xfrm>
          <a:custGeom>
            <a:avLst/>
            <a:gdLst/>
            <a:ahLst/>
            <a:cxnLst/>
            <a:rect l="l" t="t" r="r" b="b"/>
            <a:pathLst>
              <a:path w="2763456" h="1582706">
                <a:moveTo>
                  <a:pt x="0" y="0"/>
                </a:moveTo>
                <a:lnTo>
                  <a:pt x="2763455" y="0"/>
                </a:lnTo>
                <a:lnTo>
                  <a:pt x="2763455" y="1582706"/>
                </a:lnTo>
                <a:lnTo>
                  <a:pt x="0" y="158270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2826" y="740640"/>
            <a:ext cx="1564854" cy="524587"/>
          </a:xfrm>
          <a:custGeom>
            <a:avLst/>
            <a:gdLst/>
            <a:ahLst/>
            <a:cxnLst/>
            <a:rect l="l" t="t" r="r" b="b"/>
            <a:pathLst>
              <a:path w="3595361" h="516425">
                <a:moveTo>
                  <a:pt x="0" y="0"/>
                </a:moveTo>
                <a:lnTo>
                  <a:pt x="3595362" y="0"/>
                </a:lnTo>
                <a:lnTo>
                  <a:pt x="3595362" y="516425"/>
                </a:lnTo>
                <a:lnTo>
                  <a:pt x="0" y="5164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890535">
            <a:off x="15827763" y="4767750"/>
            <a:ext cx="1994956" cy="1204228"/>
          </a:xfrm>
          <a:custGeom>
            <a:avLst/>
            <a:gdLst/>
            <a:ahLst/>
            <a:cxnLst/>
            <a:rect l="l" t="t" r="r" b="b"/>
            <a:pathLst>
              <a:path w="1994956" h="1204228">
                <a:moveTo>
                  <a:pt x="0" y="0"/>
                </a:moveTo>
                <a:lnTo>
                  <a:pt x="1994956" y="0"/>
                </a:lnTo>
                <a:lnTo>
                  <a:pt x="1994956" y="1204228"/>
                </a:lnTo>
                <a:lnTo>
                  <a:pt x="0" y="12042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037750">
            <a:off x="10992064" y="268072"/>
            <a:ext cx="1727910" cy="1357195"/>
          </a:xfrm>
          <a:custGeom>
            <a:avLst/>
            <a:gdLst/>
            <a:ahLst/>
            <a:cxnLst/>
            <a:rect l="l" t="t" r="r" b="b"/>
            <a:pathLst>
              <a:path w="1727910" h="1357195">
                <a:moveTo>
                  <a:pt x="0" y="0"/>
                </a:moveTo>
                <a:lnTo>
                  <a:pt x="1727911" y="0"/>
                </a:lnTo>
                <a:lnTo>
                  <a:pt x="1727911" y="1357195"/>
                </a:lnTo>
                <a:lnTo>
                  <a:pt x="0" y="135719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794078" y="9258300"/>
            <a:ext cx="1796908" cy="588079"/>
          </a:xfrm>
          <a:custGeom>
            <a:avLst/>
            <a:gdLst/>
            <a:ahLst/>
            <a:cxnLst/>
            <a:rect l="l" t="t" r="r" b="b"/>
            <a:pathLst>
              <a:path w="1796908" h="588079">
                <a:moveTo>
                  <a:pt x="0" y="0"/>
                </a:moveTo>
                <a:lnTo>
                  <a:pt x="1796908" y="0"/>
                </a:lnTo>
                <a:lnTo>
                  <a:pt x="1796908" y="588079"/>
                </a:lnTo>
                <a:lnTo>
                  <a:pt x="0" y="58807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77188" y="9445872"/>
            <a:ext cx="2610996" cy="759563"/>
          </a:xfrm>
          <a:custGeom>
            <a:avLst/>
            <a:gdLst/>
            <a:ahLst/>
            <a:cxnLst/>
            <a:rect l="l" t="t" r="r" b="b"/>
            <a:pathLst>
              <a:path w="2610996" h="759563">
                <a:moveTo>
                  <a:pt x="0" y="0"/>
                </a:moveTo>
                <a:lnTo>
                  <a:pt x="2610996" y="0"/>
                </a:lnTo>
                <a:lnTo>
                  <a:pt x="2610996" y="759563"/>
                </a:lnTo>
                <a:lnTo>
                  <a:pt x="0" y="7595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2801">
            <a:off x="450893" y="8524423"/>
            <a:ext cx="750375" cy="1664139"/>
          </a:xfrm>
          <a:custGeom>
            <a:avLst/>
            <a:gdLst/>
            <a:ahLst/>
            <a:cxnLst/>
            <a:rect l="l" t="t" r="r" b="b"/>
            <a:pathLst>
              <a:path w="750375" h="1664139">
                <a:moveTo>
                  <a:pt x="0" y="0"/>
                </a:moveTo>
                <a:lnTo>
                  <a:pt x="750376" y="0"/>
                </a:lnTo>
                <a:lnTo>
                  <a:pt x="750376" y="1664138"/>
                </a:lnTo>
                <a:lnTo>
                  <a:pt x="0" y="1664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0634" y="62059"/>
            <a:ext cx="2962833" cy="759563"/>
          </a:xfrm>
          <a:custGeom>
            <a:avLst/>
            <a:gdLst/>
            <a:ahLst/>
            <a:cxnLst/>
            <a:rect l="l" t="t" r="r" b="b"/>
            <a:pathLst>
              <a:path w="2962833" h="759563">
                <a:moveTo>
                  <a:pt x="0" y="0"/>
                </a:moveTo>
                <a:lnTo>
                  <a:pt x="2962832" y="0"/>
                </a:lnTo>
                <a:lnTo>
                  <a:pt x="2962832" y="759563"/>
                </a:lnTo>
                <a:lnTo>
                  <a:pt x="0" y="759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21074" y="62059"/>
            <a:ext cx="1467110" cy="1585286"/>
          </a:xfrm>
          <a:custGeom>
            <a:avLst/>
            <a:gdLst/>
            <a:ahLst/>
            <a:cxnLst/>
            <a:rect l="l" t="t" r="r" b="b"/>
            <a:pathLst>
              <a:path w="1467110" h="1585286">
                <a:moveTo>
                  <a:pt x="0" y="0"/>
                </a:moveTo>
                <a:lnTo>
                  <a:pt x="1467110" y="0"/>
                </a:lnTo>
                <a:lnTo>
                  <a:pt x="1467110" y="1585287"/>
                </a:lnTo>
                <a:lnTo>
                  <a:pt x="0" y="1585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81608" y="8907932"/>
            <a:ext cx="1344360" cy="1344360"/>
          </a:xfrm>
          <a:custGeom>
            <a:avLst/>
            <a:gdLst/>
            <a:ahLst/>
            <a:cxnLst/>
            <a:rect l="l" t="t" r="r" b="b"/>
            <a:pathLst>
              <a:path w="1344360" h="1344360">
                <a:moveTo>
                  <a:pt x="0" y="0"/>
                </a:moveTo>
                <a:lnTo>
                  <a:pt x="1344361" y="0"/>
                </a:lnTo>
                <a:lnTo>
                  <a:pt x="1344361" y="1344360"/>
                </a:lnTo>
                <a:lnTo>
                  <a:pt x="0" y="1344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148812">
            <a:off x="10995495" y="8894366"/>
            <a:ext cx="855488" cy="813492"/>
          </a:xfrm>
          <a:custGeom>
            <a:avLst/>
            <a:gdLst/>
            <a:ahLst/>
            <a:cxnLst/>
            <a:rect l="l" t="t" r="r" b="b"/>
            <a:pathLst>
              <a:path w="855488" h="813492">
                <a:moveTo>
                  <a:pt x="0" y="0"/>
                </a:moveTo>
                <a:lnTo>
                  <a:pt x="855489" y="0"/>
                </a:lnTo>
                <a:lnTo>
                  <a:pt x="855489" y="813492"/>
                </a:lnTo>
                <a:lnTo>
                  <a:pt x="0" y="8134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9003" y="1888460"/>
            <a:ext cx="7872554" cy="6316915"/>
          </a:xfrm>
          <a:custGeom>
            <a:avLst/>
            <a:gdLst/>
            <a:ahLst/>
            <a:cxnLst/>
            <a:rect l="l" t="t" r="r" b="b"/>
            <a:pathLst>
              <a:path w="7872554" h="6316915">
                <a:moveTo>
                  <a:pt x="0" y="0"/>
                </a:moveTo>
                <a:lnTo>
                  <a:pt x="7872554" y="0"/>
                </a:lnTo>
                <a:lnTo>
                  <a:pt x="7872554" y="6316915"/>
                </a:lnTo>
                <a:lnTo>
                  <a:pt x="0" y="631691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9792" r="-4802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4000" y="1888460"/>
            <a:ext cx="8010629" cy="6316915"/>
          </a:xfrm>
          <a:custGeom>
            <a:avLst/>
            <a:gdLst/>
            <a:ahLst/>
            <a:cxnLst/>
            <a:rect l="l" t="t" r="r" b="b"/>
            <a:pathLst>
              <a:path w="8010629" h="6316915">
                <a:moveTo>
                  <a:pt x="0" y="0"/>
                </a:moveTo>
                <a:lnTo>
                  <a:pt x="8010629" y="0"/>
                </a:lnTo>
                <a:lnTo>
                  <a:pt x="8010629" y="6316915"/>
                </a:lnTo>
                <a:lnTo>
                  <a:pt x="0" y="631691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9569" r="-55182"/>
            </a:stretch>
          </a:blipFill>
        </p:spPr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77188" y="9445872"/>
            <a:ext cx="2610996" cy="759563"/>
          </a:xfrm>
          <a:custGeom>
            <a:avLst/>
            <a:gdLst/>
            <a:ahLst/>
            <a:cxnLst/>
            <a:rect l="l" t="t" r="r" b="b"/>
            <a:pathLst>
              <a:path w="2610996" h="759563">
                <a:moveTo>
                  <a:pt x="0" y="0"/>
                </a:moveTo>
                <a:lnTo>
                  <a:pt x="2610996" y="0"/>
                </a:lnTo>
                <a:lnTo>
                  <a:pt x="2610996" y="759563"/>
                </a:lnTo>
                <a:lnTo>
                  <a:pt x="0" y="7595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2801">
            <a:off x="268429" y="7191978"/>
            <a:ext cx="1336551" cy="2964124"/>
          </a:xfrm>
          <a:custGeom>
            <a:avLst/>
            <a:gdLst/>
            <a:ahLst/>
            <a:cxnLst/>
            <a:rect l="l" t="t" r="r" b="b"/>
            <a:pathLst>
              <a:path w="1336551" h="2964124">
                <a:moveTo>
                  <a:pt x="0" y="0"/>
                </a:moveTo>
                <a:lnTo>
                  <a:pt x="1336550" y="0"/>
                </a:lnTo>
                <a:lnTo>
                  <a:pt x="1336550" y="2964124"/>
                </a:lnTo>
                <a:lnTo>
                  <a:pt x="0" y="2964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0634" y="62059"/>
            <a:ext cx="2962833" cy="759563"/>
          </a:xfrm>
          <a:custGeom>
            <a:avLst/>
            <a:gdLst/>
            <a:ahLst/>
            <a:cxnLst/>
            <a:rect l="l" t="t" r="r" b="b"/>
            <a:pathLst>
              <a:path w="2962833" h="759563">
                <a:moveTo>
                  <a:pt x="0" y="0"/>
                </a:moveTo>
                <a:lnTo>
                  <a:pt x="2962832" y="0"/>
                </a:lnTo>
                <a:lnTo>
                  <a:pt x="2962832" y="759563"/>
                </a:lnTo>
                <a:lnTo>
                  <a:pt x="0" y="759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21074" y="62059"/>
            <a:ext cx="1467110" cy="1585286"/>
          </a:xfrm>
          <a:custGeom>
            <a:avLst/>
            <a:gdLst/>
            <a:ahLst/>
            <a:cxnLst/>
            <a:rect l="l" t="t" r="r" b="b"/>
            <a:pathLst>
              <a:path w="1467110" h="1585286">
                <a:moveTo>
                  <a:pt x="0" y="0"/>
                </a:moveTo>
                <a:lnTo>
                  <a:pt x="1467110" y="0"/>
                </a:lnTo>
                <a:lnTo>
                  <a:pt x="1467110" y="1585287"/>
                </a:lnTo>
                <a:lnTo>
                  <a:pt x="0" y="1585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81608" y="8907932"/>
            <a:ext cx="1344360" cy="1344360"/>
          </a:xfrm>
          <a:custGeom>
            <a:avLst/>
            <a:gdLst/>
            <a:ahLst/>
            <a:cxnLst/>
            <a:rect l="l" t="t" r="r" b="b"/>
            <a:pathLst>
              <a:path w="1344360" h="1344360">
                <a:moveTo>
                  <a:pt x="0" y="0"/>
                </a:moveTo>
                <a:lnTo>
                  <a:pt x="1344361" y="0"/>
                </a:lnTo>
                <a:lnTo>
                  <a:pt x="1344361" y="1344360"/>
                </a:lnTo>
                <a:lnTo>
                  <a:pt x="0" y="1344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148812">
            <a:off x="10995495" y="8894366"/>
            <a:ext cx="855488" cy="813492"/>
          </a:xfrm>
          <a:custGeom>
            <a:avLst/>
            <a:gdLst/>
            <a:ahLst/>
            <a:cxnLst/>
            <a:rect l="l" t="t" r="r" b="b"/>
            <a:pathLst>
              <a:path w="855488" h="813492">
                <a:moveTo>
                  <a:pt x="0" y="0"/>
                </a:moveTo>
                <a:lnTo>
                  <a:pt x="855489" y="0"/>
                </a:lnTo>
                <a:lnTo>
                  <a:pt x="855489" y="813492"/>
                </a:lnTo>
                <a:lnTo>
                  <a:pt x="0" y="8134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0699" y="1978769"/>
            <a:ext cx="8616458" cy="5099693"/>
          </a:xfrm>
          <a:custGeom>
            <a:avLst/>
            <a:gdLst/>
            <a:ahLst/>
            <a:cxnLst/>
            <a:rect l="l" t="t" r="r" b="b"/>
            <a:pathLst>
              <a:path w="8616458" h="5099693">
                <a:moveTo>
                  <a:pt x="0" y="0"/>
                </a:moveTo>
                <a:lnTo>
                  <a:pt x="8616457" y="0"/>
                </a:lnTo>
                <a:lnTo>
                  <a:pt x="8616457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7383" r="-1377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64307" y="3300411"/>
            <a:ext cx="8185927" cy="5373630"/>
          </a:xfrm>
          <a:custGeom>
            <a:avLst/>
            <a:gdLst/>
            <a:ahLst/>
            <a:cxnLst/>
            <a:rect l="l" t="t" r="r" b="b"/>
            <a:pathLst>
              <a:path w="8185927" h="5373630">
                <a:moveTo>
                  <a:pt x="0" y="0"/>
                </a:moveTo>
                <a:lnTo>
                  <a:pt x="8185927" y="0"/>
                </a:lnTo>
                <a:lnTo>
                  <a:pt x="8185927" y="5373629"/>
                </a:lnTo>
                <a:lnTo>
                  <a:pt x="0" y="53736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1463" r="-24009"/>
            </a:stretch>
          </a:blipFill>
        </p:spPr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418486" y="8551883"/>
            <a:ext cx="1359901" cy="1427377"/>
          </a:xfrm>
          <a:custGeom>
            <a:avLst/>
            <a:gdLst/>
            <a:ahLst/>
            <a:cxnLst/>
            <a:rect l="l" t="t" r="r" b="b"/>
            <a:pathLst>
              <a:path w="1359901" h="1427377">
                <a:moveTo>
                  <a:pt x="0" y="0"/>
                </a:moveTo>
                <a:lnTo>
                  <a:pt x="1359901" y="0"/>
                </a:lnTo>
                <a:lnTo>
                  <a:pt x="1359901" y="1427377"/>
                </a:lnTo>
                <a:lnTo>
                  <a:pt x="0" y="1427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14011">
            <a:off x="127941" y="9062409"/>
            <a:ext cx="1250008" cy="1065916"/>
          </a:xfrm>
          <a:custGeom>
            <a:avLst/>
            <a:gdLst/>
            <a:ahLst/>
            <a:cxnLst/>
            <a:rect l="l" t="t" r="r" b="b"/>
            <a:pathLst>
              <a:path w="1250008" h="1065916">
                <a:moveTo>
                  <a:pt x="0" y="0"/>
                </a:moveTo>
                <a:lnTo>
                  <a:pt x="1250008" y="0"/>
                </a:lnTo>
                <a:lnTo>
                  <a:pt x="1250008" y="1065916"/>
                </a:lnTo>
                <a:lnTo>
                  <a:pt x="0" y="1065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6393" y="397227"/>
            <a:ext cx="3259247" cy="456295"/>
          </a:xfrm>
          <a:custGeom>
            <a:avLst/>
            <a:gdLst/>
            <a:ahLst/>
            <a:cxnLst/>
            <a:rect l="l" t="t" r="r" b="b"/>
            <a:pathLst>
              <a:path w="3259247" h="456295">
                <a:moveTo>
                  <a:pt x="0" y="0"/>
                </a:moveTo>
                <a:lnTo>
                  <a:pt x="3259247" y="0"/>
                </a:lnTo>
                <a:lnTo>
                  <a:pt x="3259247" y="456295"/>
                </a:lnTo>
                <a:lnTo>
                  <a:pt x="0" y="456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36538" y="380892"/>
            <a:ext cx="3163897" cy="488966"/>
          </a:xfrm>
          <a:custGeom>
            <a:avLst/>
            <a:gdLst/>
            <a:ahLst/>
            <a:cxnLst/>
            <a:rect l="l" t="t" r="r" b="b"/>
            <a:pathLst>
              <a:path w="3163897" h="488966">
                <a:moveTo>
                  <a:pt x="0" y="0"/>
                </a:moveTo>
                <a:lnTo>
                  <a:pt x="3163897" y="0"/>
                </a:lnTo>
                <a:lnTo>
                  <a:pt x="3163897" y="488965"/>
                </a:lnTo>
                <a:lnTo>
                  <a:pt x="0" y="488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4789" y="3178872"/>
            <a:ext cx="6341561" cy="5724863"/>
          </a:xfrm>
          <a:custGeom>
            <a:avLst/>
            <a:gdLst/>
            <a:ahLst/>
            <a:cxnLst/>
            <a:rect l="l" t="t" r="r" b="b"/>
            <a:pathLst>
              <a:path w="6341561" h="5724863">
                <a:moveTo>
                  <a:pt x="0" y="0"/>
                </a:moveTo>
                <a:lnTo>
                  <a:pt x="6341560" y="0"/>
                </a:lnTo>
                <a:lnTo>
                  <a:pt x="6341560" y="5724862"/>
                </a:lnTo>
                <a:lnTo>
                  <a:pt x="0" y="572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7521" r="-6253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41161" y="3491457"/>
            <a:ext cx="8277325" cy="5099693"/>
          </a:xfrm>
          <a:custGeom>
            <a:avLst/>
            <a:gdLst/>
            <a:ahLst/>
            <a:cxnLst/>
            <a:rect l="l" t="t" r="r" b="b"/>
            <a:pathLst>
              <a:path w="8277325" h="5099693">
                <a:moveTo>
                  <a:pt x="0" y="0"/>
                </a:moveTo>
                <a:lnTo>
                  <a:pt x="8277325" y="0"/>
                </a:lnTo>
                <a:lnTo>
                  <a:pt x="8277325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608" r="-2492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885825"/>
            <a:ext cx="18229067" cy="176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  <a:spcBef>
                <a:spcPct val="0"/>
              </a:spcBef>
            </a:pPr>
            <a:r>
              <a:rPr lang="en-US" sz="4799">
                <a:solidFill>
                  <a:srgbClr val="000000"/>
                </a:solidFill>
                <a:latin typeface="Chonburi"/>
                <a:ea typeface="Chonburi"/>
                <a:cs typeface="Chonburi"/>
                <a:sym typeface="Chonburi"/>
              </a:rPr>
              <a:t>Các bé  cùng nhau xếp sát cạnh các đồ bật tạo đường thẳng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418486" y="8551883"/>
            <a:ext cx="1359901" cy="1427377"/>
          </a:xfrm>
          <a:custGeom>
            <a:avLst/>
            <a:gdLst/>
            <a:ahLst/>
            <a:cxnLst/>
            <a:rect l="l" t="t" r="r" b="b"/>
            <a:pathLst>
              <a:path w="1359901" h="1427377">
                <a:moveTo>
                  <a:pt x="0" y="0"/>
                </a:moveTo>
                <a:lnTo>
                  <a:pt x="1359901" y="0"/>
                </a:lnTo>
                <a:lnTo>
                  <a:pt x="1359901" y="1427377"/>
                </a:lnTo>
                <a:lnTo>
                  <a:pt x="0" y="1427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14011">
            <a:off x="127941" y="9062409"/>
            <a:ext cx="1250008" cy="1065916"/>
          </a:xfrm>
          <a:custGeom>
            <a:avLst/>
            <a:gdLst/>
            <a:ahLst/>
            <a:cxnLst/>
            <a:rect l="l" t="t" r="r" b="b"/>
            <a:pathLst>
              <a:path w="1250008" h="1065916">
                <a:moveTo>
                  <a:pt x="0" y="0"/>
                </a:moveTo>
                <a:lnTo>
                  <a:pt x="1250008" y="0"/>
                </a:lnTo>
                <a:lnTo>
                  <a:pt x="1250008" y="1065916"/>
                </a:lnTo>
                <a:lnTo>
                  <a:pt x="0" y="1065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6393" y="397227"/>
            <a:ext cx="3259247" cy="456295"/>
          </a:xfrm>
          <a:custGeom>
            <a:avLst/>
            <a:gdLst/>
            <a:ahLst/>
            <a:cxnLst/>
            <a:rect l="l" t="t" r="r" b="b"/>
            <a:pathLst>
              <a:path w="3259247" h="456295">
                <a:moveTo>
                  <a:pt x="0" y="0"/>
                </a:moveTo>
                <a:lnTo>
                  <a:pt x="3259247" y="0"/>
                </a:lnTo>
                <a:lnTo>
                  <a:pt x="3259247" y="456295"/>
                </a:lnTo>
                <a:lnTo>
                  <a:pt x="0" y="456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36538" y="380892"/>
            <a:ext cx="3163897" cy="488966"/>
          </a:xfrm>
          <a:custGeom>
            <a:avLst/>
            <a:gdLst/>
            <a:ahLst/>
            <a:cxnLst/>
            <a:rect l="l" t="t" r="r" b="b"/>
            <a:pathLst>
              <a:path w="3163897" h="488966">
                <a:moveTo>
                  <a:pt x="0" y="0"/>
                </a:moveTo>
                <a:lnTo>
                  <a:pt x="3163897" y="0"/>
                </a:lnTo>
                <a:lnTo>
                  <a:pt x="3163897" y="488965"/>
                </a:lnTo>
                <a:lnTo>
                  <a:pt x="0" y="488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396679"/>
            <a:ext cx="8399194" cy="5493643"/>
          </a:xfrm>
          <a:custGeom>
            <a:avLst/>
            <a:gdLst/>
            <a:ahLst/>
            <a:cxnLst/>
            <a:rect l="l" t="t" r="r" b="b"/>
            <a:pathLst>
              <a:path w="8399194" h="5493643">
                <a:moveTo>
                  <a:pt x="0" y="0"/>
                </a:moveTo>
                <a:lnTo>
                  <a:pt x="8399194" y="0"/>
                </a:lnTo>
                <a:lnTo>
                  <a:pt x="8399194" y="5493642"/>
                </a:lnTo>
                <a:lnTo>
                  <a:pt x="0" y="5493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398" r="-2754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84814" y="3205972"/>
            <a:ext cx="7274486" cy="6052328"/>
          </a:xfrm>
          <a:custGeom>
            <a:avLst/>
            <a:gdLst/>
            <a:ahLst/>
            <a:cxnLst/>
            <a:rect l="l" t="t" r="r" b="b"/>
            <a:pathLst>
              <a:path w="7274486" h="6052328">
                <a:moveTo>
                  <a:pt x="0" y="0"/>
                </a:moveTo>
                <a:lnTo>
                  <a:pt x="7274486" y="0"/>
                </a:lnTo>
                <a:lnTo>
                  <a:pt x="7274486" y="6052328"/>
                </a:lnTo>
                <a:lnTo>
                  <a:pt x="0" y="6052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903" r="-65471"/>
            </a:stretch>
          </a:blipFill>
        </p:spPr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36589" y="155369"/>
            <a:ext cx="2753956" cy="2143078"/>
          </a:xfrm>
          <a:custGeom>
            <a:avLst/>
            <a:gdLst/>
            <a:ahLst/>
            <a:cxnLst/>
            <a:rect l="l" t="t" r="r" b="b"/>
            <a:pathLst>
              <a:path w="2753956" h="2143078">
                <a:moveTo>
                  <a:pt x="0" y="0"/>
                </a:moveTo>
                <a:lnTo>
                  <a:pt x="2753956" y="0"/>
                </a:lnTo>
                <a:lnTo>
                  <a:pt x="2753956" y="2143079"/>
                </a:lnTo>
                <a:lnTo>
                  <a:pt x="0" y="2143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84437" y="324845"/>
            <a:ext cx="2349486" cy="649313"/>
          </a:xfrm>
          <a:custGeom>
            <a:avLst/>
            <a:gdLst/>
            <a:ahLst/>
            <a:cxnLst/>
            <a:rect l="l" t="t" r="r" b="b"/>
            <a:pathLst>
              <a:path w="2349486" h="649313">
                <a:moveTo>
                  <a:pt x="0" y="0"/>
                </a:moveTo>
                <a:lnTo>
                  <a:pt x="2349486" y="0"/>
                </a:lnTo>
                <a:lnTo>
                  <a:pt x="2349486" y="649313"/>
                </a:lnTo>
                <a:lnTo>
                  <a:pt x="0" y="649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1867" y="9241157"/>
            <a:ext cx="1975315" cy="988646"/>
          </a:xfrm>
          <a:custGeom>
            <a:avLst/>
            <a:gdLst/>
            <a:ahLst/>
            <a:cxnLst/>
            <a:rect l="l" t="t" r="r" b="b"/>
            <a:pathLst>
              <a:path w="1975315" h="988646">
                <a:moveTo>
                  <a:pt x="0" y="0"/>
                </a:moveTo>
                <a:lnTo>
                  <a:pt x="1975316" y="0"/>
                </a:lnTo>
                <a:lnTo>
                  <a:pt x="1975316" y="988647"/>
                </a:lnTo>
                <a:lnTo>
                  <a:pt x="0" y="98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7183" y="7379634"/>
            <a:ext cx="910262" cy="910262"/>
          </a:xfrm>
          <a:custGeom>
            <a:avLst/>
            <a:gdLst/>
            <a:ahLst/>
            <a:cxnLst/>
            <a:rect l="l" t="t" r="r" b="b"/>
            <a:pathLst>
              <a:path w="910262" h="910262">
                <a:moveTo>
                  <a:pt x="0" y="0"/>
                </a:moveTo>
                <a:lnTo>
                  <a:pt x="910262" y="0"/>
                </a:lnTo>
                <a:lnTo>
                  <a:pt x="910262" y="910262"/>
                </a:lnTo>
                <a:lnTo>
                  <a:pt x="0" y="9102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81832" y="9181652"/>
            <a:ext cx="1406057" cy="1048152"/>
          </a:xfrm>
          <a:custGeom>
            <a:avLst/>
            <a:gdLst/>
            <a:ahLst/>
            <a:cxnLst/>
            <a:rect l="l" t="t" r="r" b="b"/>
            <a:pathLst>
              <a:path w="1406057" h="1048152">
                <a:moveTo>
                  <a:pt x="0" y="0"/>
                </a:moveTo>
                <a:lnTo>
                  <a:pt x="1406057" y="0"/>
                </a:lnTo>
                <a:lnTo>
                  <a:pt x="1406057" y="1048152"/>
                </a:lnTo>
                <a:lnTo>
                  <a:pt x="0" y="10481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78797">
            <a:off x="7286531" y="327618"/>
            <a:ext cx="2561400" cy="1145644"/>
          </a:xfrm>
          <a:custGeom>
            <a:avLst/>
            <a:gdLst/>
            <a:ahLst/>
            <a:cxnLst/>
            <a:rect l="l" t="t" r="r" b="b"/>
            <a:pathLst>
              <a:path w="2561400" h="1145644">
                <a:moveTo>
                  <a:pt x="0" y="0"/>
                </a:moveTo>
                <a:lnTo>
                  <a:pt x="2561401" y="0"/>
                </a:lnTo>
                <a:lnTo>
                  <a:pt x="2561401" y="1145644"/>
                </a:lnTo>
                <a:lnTo>
                  <a:pt x="0" y="11456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5387">
            <a:off x="6571886" y="9262401"/>
            <a:ext cx="1912388" cy="886652"/>
          </a:xfrm>
          <a:custGeom>
            <a:avLst/>
            <a:gdLst/>
            <a:ahLst/>
            <a:cxnLst/>
            <a:rect l="l" t="t" r="r" b="b"/>
            <a:pathLst>
              <a:path w="1912388" h="886652">
                <a:moveTo>
                  <a:pt x="0" y="0"/>
                </a:moveTo>
                <a:lnTo>
                  <a:pt x="1912387" y="0"/>
                </a:lnTo>
                <a:lnTo>
                  <a:pt x="1912387" y="886653"/>
                </a:lnTo>
                <a:lnTo>
                  <a:pt x="0" y="8866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87979">
            <a:off x="996890" y="8474886"/>
            <a:ext cx="2770089" cy="1641907"/>
          </a:xfrm>
          <a:custGeom>
            <a:avLst/>
            <a:gdLst/>
            <a:ahLst/>
            <a:cxnLst/>
            <a:rect l="l" t="t" r="r" b="b"/>
            <a:pathLst>
              <a:path w="2770089" h="1641907">
                <a:moveTo>
                  <a:pt x="0" y="0"/>
                </a:moveTo>
                <a:lnTo>
                  <a:pt x="2770089" y="0"/>
                </a:lnTo>
                <a:lnTo>
                  <a:pt x="2770089" y="1641907"/>
                </a:lnTo>
                <a:lnTo>
                  <a:pt x="0" y="164190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54753" y="3190203"/>
            <a:ext cx="8039017" cy="5099693"/>
          </a:xfrm>
          <a:custGeom>
            <a:avLst/>
            <a:gdLst/>
            <a:ahLst/>
            <a:cxnLst/>
            <a:rect l="l" t="t" r="r" b="b"/>
            <a:pathLst>
              <a:path w="8039017" h="5099693">
                <a:moveTo>
                  <a:pt x="0" y="0"/>
                </a:moveTo>
                <a:lnTo>
                  <a:pt x="8039017" y="0"/>
                </a:lnTo>
                <a:lnTo>
                  <a:pt x="8039017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5819" r="-2476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2885034"/>
            <a:ext cx="6499379" cy="5676809"/>
          </a:xfrm>
          <a:custGeom>
            <a:avLst/>
            <a:gdLst/>
            <a:ahLst/>
            <a:cxnLst/>
            <a:rect l="l" t="t" r="r" b="b"/>
            <a:pathLst>
              <a:path w="6499379" h="5676809">
                <a:moveTo>
                  <a:pt x="0" y="0"/>
                </a:moveTo>
                <a:lnTo>
                  <a:pt x="6499379" y="0"/>
                </a:lnTo>
                <a:lnTo>
                  <a:pt x="6499379" y="5676808"/>
                </a:lnTo>
                <a:lnTo>
                  <a:pt x="0" y="567680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33882" r="-59677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139238" y="4884420"/>
            <a:ext cx="9525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2956173" y="1359764"/>
            <a:ext cx="123851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Trẻ phụ cô dọn dẹp cất đồ lên kệ </a:t>
            </a: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800000">
            <a:off x="2101629" y="1583834"/>
            <a:ext cx="14607967" cy="8116381"/>
          </a:xfrm>
          <a:custGeom>
            <a:avLst/>
            <a:gdLst/>
            <a:ahLst/>
            <a:cxnLst/>
            <a:rect l="l" t="t" r="r" b="b"/>
            <a:pathLst>
              <a:path w="14607967" h="8116381">
                <a:moveTo>
                  <a:pt x="0" y="0"/>
                </a:moveTo>
                <a:lnTo>
                  <a:pt x="14607967" y="0"/>
                </a:lnTo>
                <a:lnTo>
                  <a:pt x="14607967" y="8116381"/>
                </a:lnTo>
                <a:lnTo>
                  <a:pt x="0" y="8116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54397">
            <a:off x="15226048" y="7089996"/>
            <a:ext cx="1498697" cy="2956633"/>
          </a:xfrm>
          <a:custGeom>
            <a:avLst/>
            <a:gdLst/>
            <a:ahLst/>
            <a:cxnLst/>
            <a:rect l="l" t="t" r="r" b="b"/>
            <a:pathLst>
              <a:path w="1779073" h="3339557">
                <a:moveTo>
                  <a:pt x="0" y="0"/>
                </a:moveTo>
                <a:lnTo>
                  <a:pt x="1779073" y="0"/>
                </a:lnTo>
                <a:lnTo>
                  <a:pt x="1779073" y="3339557"/>
                </a:lnTo>
                <a:lnTo>
                  <a:pt x="0" y="333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1009" y="1583832"/>
            <a:ext cx="1507739" cy="1682062"/>
          </a:xfrm>
          <a:custGeom>
            <a:avLst/>
            <a:gdLst/>
            <a:ahLst/>
            <a:cxnLst/>
            <a:rect l="l" t="t" r="r" b="b"/>
            <a:pathLst>
              <a:path w="1507739" h="1682062">
                <a:moveTo>
                  <a:pt x="0" y="0"/>
                </a:moveTo>
                <a:lnTo>
                  <a:pt x="1507739" y="0"/>
                </a:lnTo>
                <a:lnTo>
                  <a:pt x="1507739" y="1682062"/>
                </a:lnTo>
                <a:lnTo>
                  <a:pt x="0" y="1682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563007">
            <a:off x="1585338" y="5755746"/>
            <a:ext cx="551402" cy="1621771"/>
          </a:xfrm>
          <a:custGeom>
            <a:avLst/>
            <a:gdLst/>
            <a:ahLst/>
            <a:cxnLst/>
            <a:rect l="l" t="t" r="r" b="b"/>
            <a:pathLst>
              <a:path w="551402" h="1621771">
                <a:moveTo>
                  <a:pt x="0" y="0"/>
                </a:moveTo>
                <a:lnTo>
                  <a:pt x="551402" y="0"/>
                </a:lnTo>
                <a:lnTo>
                  <a:pt x="551402" y="1621771"/>
                </a:lnTo>
                <a:lnTo>
                  <a:pt x="0" y="1621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17582" y="9071377"/>
            <a:ext cx="628838" cy="628838"/>
          </a:xfrm>
          <a:custGeom>
            <a:avLst/>
            <a:gdLst/>
            <a:ahLst/>
            <a:cxnLst/>
            <a:rect l="l" t="t" r="r" b="b"/>
            <a:pathLst>
              <a:path w="628838" h="628838">
                <a:moveTo>
                  <a:pt x="0" y="0"/>
                </a:moveTo>
                <a:lnTo>
                  <a:pt x="628838" y="0"/>
                </a:lnTo>
                <a:lnTo>
                  <a:pt x="628838" y="628838"/>
                </a:lnTo>
                <a:lnTo>
                  <a:pt x="0" y="628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20315">
            <a:off x="877177" y="4660396"/>
            <a:ext cx="747315" cy="691606"/>
          </a:xfrm>
          <a:custGeom>
            <a:avLst/>
            <a:gdLst/>
            <a:ahLst/>
            <a:cxnLst/>
            <a:rect l="l" t="t" r="r" b="b"/>
            <a:pathLst>
              <a:path w="747315" h="691606">
                <a:moveTo>
                  <a:pt x="0" y="0"/>
                </a:moveTo>
                <a:lnTo>
                  <a:pt x="747315" y="0"/>
                </a:lnTo>
                <a:lnTo>
                  <a:pt x="747315" y="691606"/>
                </a:lnTo>
                <a:lnTo>
                  <a:pt x="0" y="6916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13360">
            <a:off x="929735" y="7903113"/>
            <a:ext cx="1942830" cy="1911039"/>
          </a:xfrm>
          <a:custGeom>
            <a:avLst/>
            <a:gdLst/>
            <a:ahLst/>
            <a:cxnLst/>
            <a:rect l="l" t="t" r="r" b="b"/>
            <a:pathLst>
              <a:path w="1942830" h="1911039">
                <a:moveTo>
                  <a:pt x="0" y="0"/>
                </a:moveTo>
                <a:lnTo>
                  <a:pt x="1942830" y="0"/>
                </a:lnTo>
                <a:lnTo>
                  <a:pt x="1942830" y="1911038"/>
                </a:lnTo>
                <a:lnTo>
                  <a:pt x="0" y="19110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13997" y="1295318"/>
            <a:ext cx="4017288" cy="577029"/>
          </a:xfrm>
          <a:custGeom>
            <a:avLst/>
            <a:gdLst/>
            <a:ahLst/>
            <a:cxnLst/>
            <a:rect l="l" t="t" r="r" b="b"/>
            <a:pathLst>
              <a:path w="4017288" h="577029">
                <a:moveTo>
                  <a:pt x="0" y="0"/>
                </a:moveTo>
                <a:lnTo>
                  <a:pt x="4017288" y="0"/>
                </a:lnTo>
                <a:lnTo>
                  <a:pt x="4017288" y="577029"/>
                </a:lnTo>
                <a:lnTo>
                  <a:pt x="0" y="5770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58200" y="8631665"/>
            <a:ext cx="1503053" cy="1180580"/>
          </a:xfrm>
          <a:custGeom>
            <a:avLst/>
            <a:gdLst/>
            <a:ahLst/>
            <a:cxnLst/>
            <a:rect l="l" t="t" r="r" b="b"/>
            <a:pathLst>
              <a:path w="1503053" h="1180580">
                <a:moveTo>
                  <a:pt x="0" y="0"/>
                </a:moveTo>
                <a:lnTo>
                  <a:pt x="1503054" y="0"/>
                </a:lnTo>
                <a:lnTo>
                  <a:pt x="1503054" y="1180580"/>
                </a:lnTo>
                <a:lnTo>
                  <a:pt x="0" y="118058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47100" y="531492"/>
            <a:ext cx="1325012" cy="1288875"/>
          </a:xfrm>
          <a:custGeom>
            <a:avLst/>
            <a:gdLst/>
            <a:ahLst/>
            <a:cxnLst/>
            <a:rect l="l" t="t" r="r" b="b"/>
            <a:pathLst>
              <a:path w="1325012" h="1288875">
                <a:moveTo>
                  <a:pt x="0" y="0"/>
                </a:moveTo>
                <a:lnTo>
                  <a:pt x="1325012" y="0"/>
                </a:lnTo>
                <a:lnTo>
                  <a:pt x="1325012" y="1288876"/>
                </a:lnTo>
                <a:lnTo>
                  <a:pt x="0" y="12888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99856">
            <a:off x="16413763" y="4172200"/>
            <a:ext cx="1116700" cy="663929"/>
          </a:xfrm>
          <a:custGeom>
            <a:avLst/>
            <a:gdLst/>
            <a:ahLst/>
            <a:cxnLst/>
            <a:rect l="l" t="t" r="r" b="b"/>
            <a:pathLst>
              <a:path w="1116700" h="663929">
                <a:moveTo>
                  <a:pt x="0" y="0"/>
                </a:moveTo>
                <a:lnTo>
                  <a:pt x="1116700" y="0"/>
                </a:lnTo>
                <a:lnTo>
                  <a:pt x="1116700" y="663929"/>
                </a:lnTo>
                <a:lnTo>
                  <a:pt x="0" y="66392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457394" y="2381432"/>
            <a:ext cx="13130494" cy="5416329"/>
          </a:xfrm>
          <a:custGeom>
            <a:avLst/>
            <a:gdLst/>
            <a:ahLst/>
            <a:cxnLst/>
            <a:rect l="l" t="t" r="r" b="b"/>
            <a:pathLst>
              <a:path w="13130494" h="5416329">
                <a:moveTo>
                  <a:pt x="0" y="0"/>
                </a:moveTo>
                <a:lnTo>
                  <a:pt x="13130494" y="0"/>
                </a:lnTo>
                <a:lnTo>
                  <a:pt x="13130494" y="5416329"/>
                </a:lnTo>
                <a:lnTo>
                  <a:pt x="0" y="541632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92139">
            <a:off x="733669" y="912507"/>
            <a:ext cx="2713610" cy="1490018"/>
          </a:xfrm>
          <a:custGeom>
            <a:avLst/>
            <a:gdLst/>
            <a:ahLst/>
            <a:cxnLst/>
            <a:rect l="l" t="t" r="r" b="b"/>
            <a:pathLst>
              <a:path w="2713610" h="1490018">
                <a:moveTo>
                  <a:pt x="0" y="0"/>
                </a:moveTo>
                <a:lnTo>
                  <a:pt x="2713610" y="0"/>
                </a:lnTo>
                <a:lnTo>
                  <a:pt x="2713610" y="1490018"/>
                </a:lnTo>
                <a:lnTo>
                  <a:pt x="0" y="1490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91383">
            <a:off x="12608907" y="530265"/>
            <a:ext cx="2184615" cy="714965"/>
          </a:xfrm>
          <a:custGeom>
            <a:avLst/>
            <a:gdLst/>
            <a:ahLst/>
            <a:cxnLst/>
            <a:rect l="l" t="t" r="r" b="b"/>
            <a:pathLst>
              <a:path w="2184615" h="714965">
                <a:moveTo>
                  <a:pt x="0" y="0"/>
                </a:moveTo>
                <a:lnTo>
                  <a:pt x="2184615" y="0"/>
                </a:lnTo>
                <a:lnTo>
                  <a:pt x="2184615" y="714965"/>
                </a:lnTo>
                <a:lnTo>
                  <a:pt x="0" y="7149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86155" y="1044096"/>
            <a:ext cx="2025973" cy="1856528"/>
          </a:xfrm>
          <a:custGeom>
            <a:avLst/>
            <a:gdLst/>
            <a:ahLst/>
            <a:cxnLst/>
            <a:rect l="l" t="t" r="r" b="b"/>
            <a:pathLst>
              <a:path w="2025973" h="1856528">
                <a:moveTo>
                  <a:pt x="0" y="0"/>
                </a:moveTo>
                <a:lnTo>
                  <a:pt x="2025973" y="0"/>
                </a:lnTo>
                <a:lnTo>
                  <a:pt x="2025973" y="1856527"/>
                </a:lnTo>
                <a:lnTo>
                  <a:pt x="0" y="1856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41094">
            <a:off x="672156" y="7498832"/>
            <a:ext cx="2611395" cy="2416727"/>
          </a:xfrm>
          <a:custGeom>
            <a:avLst/>
            <a:gdLst/>
            <a:ahLst/>
            <a:cxnLst/>
            <a:rect l="l" t="t" r="r" b="b"/>
            <a:pathLst>
              <a:path w="2611395" h="2416727">
                <a:moveTo>
                  <a:pt x="0" y="0"/>
                </a:moveTo>
                <a:lnTo>
                  <a:pt x="2611395" y="0"/>
                </a:lnTo>
                <a:lnTo>
                  <a:pt x="2611395" y="2416728"/>
                </a:lnTo>
                <a:lnTo>
                  <a:pt x="0" y="241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75978">
            <a:off x="1670211" y="1557533"/>
            <a:ext cx="615286" cy="1809666"/>
          </a:xfrm>
          <a:custGeom>
            <a:avLst/>
            <a:gdLst/>
            <a:ahLst/>
            <a:cxnLst/>
            <a:rect l="l" t="t" r="r" b="b"/>
            <a:pathLst>
              <a:path w="615286" h="1809666">
                <a:moveTo>
                  <a:pt x="0" y="0"/>
                </a:moveTo>
                <a:lnTo>
                  <a:pt x="615286" y="0"/>
                </a:lnTo>
                <a:lnTo>
                  <a:pt x="615286" y="1809666"/>
                </a:lnTo>
                <a:lnTo>
                  <a:pt x="0" y="18096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99141" y="7685923"/>
            <a:ext cx="1330657" cy="1360337"/>
          </a:xfrm>
          <a:custGeom>
            <a:avLst/>
            <a:gdLst/>
            <a:ahLst/>
            <a:cxnLst/>
            <a:rect l="l" t="t" r="r" b="b"/>
            <a:pathLst>
              <a:path w="1330657" h="1360337">
                <a:moveTo>
                  <a:pt x="0" y="0"/>
                </a:moveTo>
                <a:lnTo>
                  <a:pt x="1330657" y="0"/>
                </a:lnTo>
                <a:lnTo>
                  <a:pt x="1330657" y="1360337"/>
                </a:lnTo>
                <a:lnTo>
                  <a:pt x="0" y="1360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67113">
            <a:off x="9067124" y="8803202"/>
            <a:ext cx="855315" cy="1206213"/>
          </a:xfrm>
          <a:custGeom>
            <a:avLst/>
            <a:gdLst/>
            <a:ahLst/>
            <a:cxnLst/>
            <a:rect l="l" t="t" r="r" b="b"/>
            <a:pathLst>
              <a:path w="855315" h="1206213">
                <a:moveTo>
                  <a:pt x="0" y="0"/>
                </a:moveTo>
                <a:lnTo>
                  <a:pt x="855315" y="0"/>
                </a:lnTo>
                <a:lnTo>
                  <a:pt x="855315" y="1206213"/>
                </a:lnTo>
                <a:lnTo>
                  <a:pt x="0" y="12062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16815" y="940029"/>
            <a:ext cx="7436949" cy="103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9"/>
              </a:lnSpc>
            </a:pPr>
            <a:r>
              <a:rPr lang="en-US" sz="5956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Mục đích yêu cầu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5486804" y="1394384"/>
            <a:ext cx="6696970" cy="8832935"/>
          </a:xfrm>
          <a:custGeom>
            <a:avLst/>
            <a:gdLst/>
            <a:ahLst/>
            <a:cxnLst/>
            <a:rect l="l" t="t" r="r" b="b"/>
            <a:pathLst>
              <a:path w="6696970" h="8832935">
                <a:moveTo>
                  <a:pt x="0" y="0"/>
                </a:moveTo>
                <a:lnTo>
                  <a:pt x="6696971" y="0"/>
                </a:lnTo>
                <a:lnTo>
                  <a:pt x="6696971" y="8832934"/>
                </a:lnTo>
                <a:lnTo>
                  <a:pt x="0" y="88329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91153" y="4371941"/>
            <a:ext cx="7288272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Trẻ thực hiện được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kỹ năng xếp sát cạnh các đồ vật.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97525" cy="102870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92139">
            <a:off x="892648" y="906594"/>
            <a:ext cx="2147433" cy="1179136"/>
          </a:xfrm>
          <a:custGeom>
            <a:avLst/>
            <a:gdLst/>
            <a:ahLst/>
            <a:cxnLst/>
            <a:rect l="l" t="t" r="r" b="b"/>
            <a:pathLst>
              <a:path w="2147433" h="1179136">
                <a:moveTo>
                  <a:pt x="0" y="0"/>
                </a:moveTo>
                <a:lnTo>
                  <a:pt x="2147432" y="0"/>
                </a:lnTo>
                <a:lnTo>
                  <a:pt x="2147432" y="1179136"/>
                </a:lnTo>
                <a:lnTo>
                  <a:pt x="0" y="1179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66016" y="1656765"/>
            <a:ext cx="1515845" cy="1389065"/>
          </a:xfrm>
          <a:custGeom>
            <a:avLst/>
            <a:gdLst/>
            <a:ahLst/>
            <a:cxnLst/>
            <a:rect l="l" t="t" r="r" b="b"/>
            <a:pathLst>
              <a:path w="1515845" h="1389065">
                <a:moveTo>
                  <a:pt x="0" y="0"/>
                </a:moveTo>
                <a:lnTo>
                  <a:pt x="1515845" y="0"/>
                </a:lnTo>
                <a:lnTo>
                  <a:pt x="1515845" y="1389065"/>
                </a:lnTo>
                <a:lnTo>
                  <a:pt x="0" y="13890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009085">
            <a:off x="15544399" y="578156"/>
            <a:ext cx="621977" cy="621977"/>
          </a:xfrm>
          <a:custGeom>
            <a:avLst/>
            <a:gdLst/>
            <a:ahLst/>
            <a:cxnLst/>
            <a:rect l="l" t="t" r="r" b="b"/>
            <a:pathLst>
              <a:path w="621977" h="621977">
                <a:moveTo>
                  <a:pt x="0" y="0"/>
                </a:moveTo>
                <a:lnTo>
                  <a:pt x="621977" y="0"/>
                </a:lnTo>
                <a:lnTo>
                  <a:pt x="621977" y="621977"/>
                </a:lnTo>
                <a:lnTo>
                  <a:pt x="0" y="621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77251" y="544877"/>
            <a:ext cx="3573342" cy="714668"/>
          </a:xfrm>
          <a:custGeom>
            <a:avLst/>
            <a:gdLst/>
            <a:ahLst/>
            <a:cxnLst/>
            <a:rect l="l" t="t" r="r" b="b"/>
            <a:pathLst>
              <a:path w="3573342" h="714668">
                <a:moveTo>
                  <a:pt x="0" y="0"/>
                </a:moveTo>
                <a:lnTo>
                  <a:pt x="3573342" y="0"/>
                </a:lnTo>
                <a:lnTo>
                  <a:pt x="3573342" y="714669"/>
                </a:lnTo>
                <a:lnTo>
                  <a:pt x="0" y="71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24110">
            <a:off x="2609563" y="645288"/>
            <a:ext cx="515679" cy="497864"/>
          </a:xfrm>
          <a:custGeom>
            <a:avLst/>
            <a:gdLst/>
            <a:ahLst/>
            <a:cxnLst/>
            <a:rect l="l" t="t" r="r" b="b"/>
            <a:pathLst>
              <a:path w="515679" h="497864">
                <a:moveTo>
                  <a:pt x="0" y="0"/>
                </a:moveTo>
                <a:lnTo>
                  <a:pt x="515678" y="0"/>
                </a:lnTo>
                <a:lnTo>
                  <a:pt x="515678" y="497865"/>
                </a:lnTo>
                <a:lnTo>
                  <a:pt x="0" y="4978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8410" y="2266121"/>
            <a:ext cx="520580" cy="497864"/>
          </a:xfrm>
          <a:custGeom>
            <a:avLst/>
            <a:gdLst/>
            <a:ahLst/>
            <a:cxnLst/>
            <a:rect l="l" t="t" r="r" b="b"/>
            <a:pathLst>
              <a:path w="520580" h="497864">
                <a:moveTo>
                  <a:pt x="0" y="0"/>
                </a:moveTo>
                <a:lnTo>
                  <a:pt x="520580" y="0"/>
                </a:lnTo>
                <a:lnTo>
                  <a:pt x="520580" y="497864"/>
                </a:lnTo>
                <a:lnTo>
                  <a:pt x="0" y="497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68410" y="3045830"/>
            <a:ext cx="7673532" cy="6212470"/>
          </a:xfrm>
          <a:custGeom>
            <a:avLst/>
            <a:gdLst/>
            <a:ahLst/>
            <a:cxnLst/>
            <a:rect l="l" t="t" r="r" b="b"/>
            <a:pathLst>
              <a:path w="7673532" h="6212470">
                <a:moveTo>
                  <a:pt x="0" y="0"/>
                </a:moveTo>
                <a:lnTo>
                  <a:pt x="7673532" y="0"/>
                </a:lnTo>
                <a:lnTo>
                  <a:pt x="7673532" y="6212470"/>
                </a:lnTo>
                <a:lnTo>
                  <a:pt x="0" y="62124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31854" r="-4755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26834" y="3045830"/>
            <a:ext cx="7776815" cy="6212470"/>
          </a:xfrm>
          <a:custGeom>
            <a:avLst/>
            <a:gdLst/>
            <a:ahLst/>
            <a:cxnLst/>
            <a:rect l="l" t="t" r="r" b="b"/>
            <a:pathLst>
              <a:path w="7776815" h="6212470">
                <a:moveTo>
                  <a:pt x="0" y="0"/>
                </a:moveTo>
                <a:lnTo>
                  <a:pt x="7776815" y="0"/>
                </a:lnTo>
                <a:lnTo>
                  <a:pt x="7776815" y="6212470"/>
                </a:lnTo>
                <a:lnTo>
                  <a:pt x="0" y="621247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32316" r="-44712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23615" y="1608908"/>
            <a:ext cx="10783937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Trẻ nhận hộp quà từ bạn gấu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97525" cy="102870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1876" y="8533772"/>
            <a:ext cx="1253760" cy="1253760"/>
          </a:xfrm>
          <a:custGeom>
            <a:avLst/>
            <a:gdLst/>
            <a:ahLst/>
            <a:cxnLst/>
            <a:rect l="l" t="t" r="r" b="b"/>
            <a:pathLst>
              <a:path w="1253760" h="1253760">
                <a:moveTo>
                  <a:pt x="0" y="0"/>
                </a:moveTo>
                <a:lnTo>
                  <a:pt x="1253760" y="0"/>
                </a:lnTo>
                <a:lnTo>
                  <a:pt x="1253760" y="1253760"/>
                </a:lnTo>
                <a:lnTo>
                  <a:pt x="0" y="125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65828" y="8056060"/>
            <a:ext cx="2369808" cy="2068196"/>
          </a:xfrm>
          <a:custGeom>
            <a:avLst/>
            <a:gdLst/>
            <a:ahLst/>
            <a:cxnLst/>
            <a:rect l="l" t="t" r="r" b="b"/>
            <a:pathLst>
              <a:path w="2369808" h="2068196">
                <a:moveTo>
                  <a:pt x="2369809" y="0"/>
                </a:moveTo>
                <a:lnTo>
                  <a:pt x="0" y="0"/>
                </a:lnTo>
                <a:lnTo>
                  <a:pt x="0" y="2068197"/>
                </a:lnTo>
                <a:lnTo>
                  <a:pt x="2369809" y="2068197"/>
                </a:lnTo>
                <a:lnTo>
                  <a:pt x="23698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1876" y="1847969"/>
            <a:ext cx="7031584" cy="6045347"/>
          </a:xfrm>
          <a:custGeom>
            <a:avLst/>
            <a:gdLst/>
            <a:ahLst/>
            <a:cxnLst/>
            <a:rect l="l" t="t" r="r" b="b"/>
            <a:pathLst>
              <a:path w="7031584" h="6045347">
                <a:moveTo>
                  <a:pt x="0" y="0"/>
                </a:moveTo>
                <a:lnTo>
                  <a:pt x="7031584" y="0"/>
                </a:lnTo>
                <a:lnTo>
                  <a:pt x="7031584" y="6045347"/>
                </a:lnTo>
                <a:lnTo>
                  <a:pt x="0" y="6045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8592" r="-5193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51733" y="6953363"/>
            <a:ext cx="1375810" cy="1173191"/>
          </a:xfrm>
          <a:custGeom>
            <a:avLst/>
            <a:gdLst/>
            <a:ahLst/>
            <a:cxnLst/>
            <a:rect l="l" t="t" r="r" b="b"/>
            <a:pathLst>
              <a:path w="1375810" h="1173191">
                <a:moveTo>
                  <a:pt x="0" y="0"/>
                </a:moveTo>
                <a:lnTo>
                  <a:pt x="1375809" y="0"/>
                </a:lnTo>
                <a:lnTo>
                  <a:pt x="1375809" y="1173190"/>
                </a:lnTo>
                <a:lnTo>
                  <a:pt x="0" y="11731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2177312"/>
            <a:ext cx="8563997" cy="5386662"/>
          </a:xfrm>
          <a:custGeom>
            <a:avLst/>
            <a:gdLst/>
            <a:ahLst/>
            <a:cxnLst/>
            <a:rect l="l" t="t" r="r" b="b"/>
            <a:pathLst>
              <a:path w="8563997" h="5386662">
                <a:moveTo>
                  <a:pt x="0" y="0"/>
                </a:moveTo>
                <a:lnTo>
                  <a:pt x="8563997" y="0"/>
                </a:lnTo>
                <a:lnTo>
                  <a:pt x="8563997" y="5386662"/>
                </a:lnTo>
                <a:lnTo>
                  <a:pt x="0" y="53866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1959" r="-17428"/>
            </a:stretch>
          </a:blipFill>
        </p:spPr>
      </p:sp>
      <p:sp>
        <p:nvSpPr>
          <p:cNvPr id="8" name="Freeform 8"/>
          <p:cNvSpPr/>
          <p:nvPr/>
        </p:nvSpPr>
        <p:spPr>
          <a:xfrm rot="497727">
            <a:off x="16543689" y="7457214"/>
            <a:ext cx="1411500" cy="2649573"/>
          </a:xfrm>
          <a:custGeom>
            <a:avLst/>
            <a:gdLst/>
            <a:ahLst/>
            <a:cxnLst/>
            <a:rect l="l" t="t" r="r" b="b"/>
            <a:pathLst>
              <a:path w="1411500" h="2649573">
                <a:moveTo>
                  <a:pt x="0" y="0"/>
                </a:moveTo>
                <a:lnTo>
                  <a:pt x="1411499" y="0"/>
                </a:lnTo>
                <a:lnTo>
                  <a:pt x="1411499" y="2649573"/>
                </a:lnTo>
                <a:lnTo>
                  <a:pt x="0" y="2649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139238" y="4884420"/>
            <a:ext cx="9525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573360" y="536257"/>
            <a:ext cx="17150804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 cho các bé đón bên trong hộp quà có cái gì?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9481" y="-350510"/>
            <a:ext cx="21643930" cy="11555466"/>
          </a:xfrm>
          <a:custGeom>
            <a:avLst/>
            <a:gdLst/>
            <a:ahLst/>
            <a:cxnLst/>
            <a:rect l="l" t="t" r="r" b="b"/>
            <a:pathLst>
              <a:path w="21643930" h="11555466">
                <a:moveTo>
                  <a:pt x="0" y="0"/>
                </a:moveTo>
                <a:lnTo>
                  <a:pt x="21643930" y="0"/>
                </a:lnTo>
                <a:lnTo>
                  <a:pt x="21643930" y="11555467"/>
                </a:lnTo>
                <a:lnTo>
                  <a:pt x="0" y="11555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207"/>
            <a:ext cx="4002009" cy="633045"/>
          </a:xfrm>
          <a:custGeom>
            <a:avLst/>
            <a:gdLst/>
            <a:ahLst/>
            <a:cxnLst/>
            <a:rect l="l" t="t" r="r" b="b"/>
            <a:pathLst>
              <a:path w="4002009" h="633045">
                <a:moveTo>
                  <a:pt x="0" y="0"/>
                </a:moveTo>
                <a:lnTo>
                  <a:pt x="4002009" y="0"/>
                </a:lnTo>
                <a:lnTo>
                  <a:pt x="4002009" y="633045"/>
                </a:lnTo>
                <a:lnTo>
                  <a:pt x="0" y="63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30291" y="-55682"/>
            <a:ext cx="1562483" cy="1519869"/>
          </a:xfrm>
          <a:custGeom>
            <a:avLst/>
            <a:gdLst/>
            <a:ahLst/>
            <a:cxnLst/>
            <a:rect l="l" t="t" r="r" b="b"/>
            <a:pathLst>
              <a:path w="1562483" h="1519869">
                <a:moveTo>
                  <a:pt x="0" y="0"/>
                </a:moveTo>
                <a:lnTo>
                  <a:pt x="1562483" y="0"/>
                </a:lnTo>
                <a:lnTo>
                  <a:pt x="1562483" y="1519869"/>
                </a:lnTo>
                <a:lnTo>
                  <a:pt x="0" y="15198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91132">
            <a:off x="5081891" y="178754"/>
            <a:ext cx="2019311" cy="1699892"/>
          </a:xfrm>
          <a:custGeom>
            <a:avLst/>
            <a:gdLst/>
            <a:ahLst/>
            <a:cxnLst/>
            <a:rect l="l" t="t" r="r" b="b"/>
            <a:pathLst>
              <a:path w="2019311" h="1699892">
                <a:moveTo>
                  <a:pt x="0" y="0"/>
                </a:moveTo>
                <a:lnTo>
                  <a:pt x="2019310" y="0"/>
                </a:lnTo>
                <a:lnTo>
                  <a:pt x="2019310" y="1699892"/>
                </a:lnTo>
                <a:lnTo>
                  <a:pt x="0" y="1699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84686" y="71207"/>
            <a:ext cx="1266129" cy="1453801"/>
          </a:xfrm>
          <a:custGeom>
            <a:avLst/>
            <a:gdLst/>
            <a:ahLst/>
            <a:cxnLst/>
            <a:rect l="l" t="t" r="r" b="b"/>
            <a:pathLst>
              <a:path w="1266129" h="1453801">
                <a:moveTo>
                  <a:pt x="0" y="0"/>
                </a:moveTo>
                <a:lnTo>
                  <a:pt x="1266128" y="0"/>
                </a:lnTo>
                <a:lnTo>
                  <a:pt x="1266128" y="1453801"/>
                </a:lnTo>
                <a:lnTo>
                  <a:pt x="0" y="1453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931361">
            <a:off x="267147" y="8945811"/>
            <a:ext cx="1026323" cy="1156716"/>
          </a:xfrm>
          <a:custGeom>
            <a:avLst/>
            <a:gdLst/>
            <a:ahLst/>
            <a:cxnLst/>
            <a:rect l="l" t="t" r="r" b="b"/>
            <a:pathLst>
              <a:path w="1026323" h="1156716">
                <a:moveTo>
                  <a:pt x="0" y="0"/>
                </a:moveTo>
                <a:lnTo>
                  <a:pt x="1026323" y="0"/>
                </a:lnTo>
                <a:lnTo>
                  <a:pt x="1026323" y="1156716"/>
                </a:lnTo>
                <a:lnTo>
                  <a:pt x="0" y="11567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10578">
            <a:off x="2567678" y="8671580"/>
            <a:ext cx="697791" cy="1547520"/>
          </a:xfrm>
          <a:custGeom>
            <a:avLst/>
            <a:gdLst/>
            <a:ahLst/>
            <a:cxnLst/>
            <a:rect l="l" t="t" r="r" b="b"/>
            <a:pathLst>
              <a:path w="697791" h="1547520">
                <a:moveTo>
                  <a:pt x="0" y="0"/>
                </a:moveTo>
                <a:lnTo>
                  <a:pt x="697791" y="0"/>
                </a:lnTo>
                <a:lnTo>
                  <a:pt x="697791" y="1547520"/>
                </a:lnTo>
                <a:lnTo>
                  <a:pt x="0" y="15475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71500" y="9012023"/>
            <a:ext cx="1746250" cy="1028700"/>
          </a:xfrm>
          <a:custGeom>
            <a:avLst/>
            <a:gdLst/>
            <a:ahLst/>
            <a:cxnLst/>
            <a:rect l="l" t="t" r="r" b="b"/>
            <a:pathLst>
              <a:path w="1746250" h="1028700">
                <a:moveTo>
                  <a:pt x="0" y="0"/>
                </a:moveTo>
                <a:lnTo>
                  <a:pt x="1746250" y="0"/>
                </a:lnTo>
                <a:lnTo>
                  <a:pt x="174625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5387">
            <a:off x="7380227" y="9239368"/>
            <a:ext cx="1842337" cy="854174"/>
          </a:xfrm>
          <a:custGeom>
            <a:avLst/>
            <a:gdLst/>
            <a:ahLst/>
            <a:cxnLst/>
            <a:rect l="l" t="t" r="r" b="b"/>
            <a:pathLst>
              <a:path w="1842337" h="854174">
                <a:moveTo>
                  <a:pt x="0" y="0"/>
                </a:moveTo>
                <a:lnTo>
                  <a:pt x="1842337" y="0"/>
                </a:lnTo>
                <a:lnTo>
                  <a:pt x="1842337" y="854174"/>
                </a:lnTo>
                <a:lnTo>
                  <a:pt x="0" y="8541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25017">
            <a:off x="11064331" y="8396149"/>
            <a:ext cx="1256886" cy="1231748"/>
          </a:xfrm>
          <a:custGeom>
            <a:avLst/>
            <a:gdLst/>
            <a:ahLst/>
            <a:cxnLst/>
            <a:rect l="l" t="t" r="r" b="b"/>
            <a:pathLst>
              <a:path w="1256886" h="1231748">
                <a:moveTo>
                  <a:pt x="0" y="0"/>
                </a:moveTo>
                <a:lnTo>
                  <a:pt x="1256886" y="0"/>
                </a:lnTo>
                <a:lnTo>
                  <a:pt x="1256886" y="1231748"/>
                </a:lnTo>
                <a:lnTo>
                  <a:pt x="0" y="12317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0308" y="2308291"/>
            <a:ext cx="7675394" cy="5391536"/>
          </a:xfrm>
          <a:custGeom>
            <a:avLst/>
            <a:gdLst/>
            <a:ahLst/>
            <a:cxnLst/>
            <a:rect l="l" t="t" r="r" b="b"/>
            <a:pathLst>
              <a:path w="7675394" h="5391536">
                <a:moveTo>
                  <a:pt x="0" y="0"/>
                </a:moveTo>
                <a:lnTo>
                  <a:pt x="7675395" y="0"/>
                </a:lnTo>
                <a:lnTo>
                  <a:pt x="7675395" y="5391536"/>
                </a:lnTo>
                <a:lnTo>
                  <a:pt x="0" y="539153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23356" r="-3230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02484" y="2326486"/>
            <a:ext cx="8215266" cy="5373342"/>
          </a:xfrm>
          <a:custGeom>
            <a:avLst/>
            <a:gdLst/>
            <a:ahLst/>
            <a:cxnLst/>
            <a:rect l="l" t="t" r="r" b="b"/>
            <a:pathLst>
              <a:path w="8215266" h="5373342">
                <a:moveTo>
                  <a:pt x="0" y="0"/>
                </a:moveTo>
                <a:lnTo>
                  <a:pt x="8215266" y="0"/>
                </a:lnTo>
                <a:lnTo>
                  <a:pt x="8215266" y="5373341"/>
                </a:lnTo>
                <a:lnTo>
                  <a:pt x="0" y="537334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25735" r="-19210"/>
            </a:stretch>
          </a:blipFill>
        </p:spPr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97525" cy="102870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7434" y="8109888"/>
            <a:ext cx="1575707" cy="1575707"/>
          </a:xfrm>
          <a:custGeom>
            <a:avLst/>
            <a:gdLst/>
            <a:ahLst/>
            <a:cxnLst/>
            <a:rect l="l" t="t" r="r" b="b"/>
            <a:pathLst>
              <a:path w="1575707" h="1575707">
                <a:moveTo>
                  <a:pt x="0" y="0"/>
                </a:moveTo>
                <a:lnTo>
                  <a:pt x="1575706" y="0"/>
                </a:lnTo>
                <a:lnTo>
                  <a:pt x="1575706" y="1575707"/>
                </a:lnTo>
                <a:lnTo>
                  <a:pt x="0" y="15757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0405" y="8385549"/>
            <a:ext cx="2602533" cy="1646694"/>
          </a:xfrm>
          <a:custGeom>
            <a:avLst/>
            <a:gdLst/>
            <a:ahLst/>
            <a:cxnLst/>
            <a:rect l="l" t="t" r="r" b="b"/>
            <a:pathLst>
              <a:path w="2602533" h="1646694">
                <a:moveTo>
                  <a:pt x="0" y="0"/>
                </a:moveTo>
                <a:lnTo>
                  <a:pt x="2602534" y="0"/>
                </a:lnTo>
                <a:lnTo>
                  <a:pt x="2602534" y="1646694"/>
                </a:lnTo>
                <a:lnTo>
                  <a:pt x="0" y="1646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296481">
            <a:off x="386007" y="8390236"/>
            <a:ext cx="723058" cy="723058"/>
          </a:xfrm>
          <a:custGeom>
            <a:avLst/>
            <a:gdLst/>
            <a:ahLst/>
            <a:cxnLst/>
            <a:rect l="l" t="t" r="r" b="b"/>
            <a:pathLst>
              <a:path w="723058" h="723058">
                <a:moveTo>
                  <a:pt x="0" y="0"/>
                </a:moveTo>
                <a:lnTo>
                  <a:pt x="723058" y="0"/>
                </a:lnTo>
                <a:lnTo>
                  <a:pt x="723058" y="723058"/>
                </a:lnTo>
                <a:lnTo>
                  <a:pt x="0" y="7230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50831" y="9636597"/>
            <a:ext cx="1565033" cy="512193"/>
          </a:xfrm>
          <a:custGeom>
            <a:avLst/>
            <a:gdLst/>
            <a:ahLst/>
            <a:cxnLst/>
            <a:rect l="l" t="t" r="r" b="b"/>
            <a:pathLst>
              <a:path w="1565033" h="512193">
                <a:moveTo>
                  <a:pt x="0" y="0"/>
                </a:moveTo>
                <a:lnTo>
                  <a:pt x="1565033" y="0"/>
                </a:lnTo>
                <a:lnTo>
                  <a:pt x="1565033" y="512193"/>
                </a:lnTo>
                <a:lnTo>
                  <a:pt x="0" y="512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03639">
            <a:off x="2549281" y="8386044"/>
            <a:ext cx="1267719" cy="1023395"/>
          </a:xfrm>
          <a:custGeom>
            <a:avLst/>
            <a:gdLst/>
            <a:ahLst/>
            <a:cxnLst/>
            <a:rect l="l" t="t" r="r" b="b"/>
            <a:pathLst>
              <a:path w="1267719" h="1023395">
                <a:moveTo>
                  <a:pt x="0" y="0"/>
                </a:moveTo>
                <a:lnTo>
                  <a:pt x="1267719" y="0"/>
                </a:lnTo>
                <a:lnTo>
                  <a:pt x="1267719" y="1023395"/>
                </a:lnTo>
                <a:lnTo>
                  <a:pt x="0" y="10233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37553" y="150396"/>
            <a:ext cx="2382052" cy="1775712"/>
          </a:xfrm>
          <a:custGeom>
            <a:avLst/>
            <a:gdLst/>
            <a:ahLst/>
            <a:cxnLst/>
            <a:rect l="l" t="t" r="r" b="b"/>
            <a:pathLst>
              <a:path w="2382052" h="1775712">
                <a:moveTo>
                  <a:pt x="0" y="0"/>
                </a:moveTo>
                <a:lnTo>
                  <a:pt x="2382052" y="0"/>
                </a:lnTo>
                <a:lnTo>
                  <a:pt x="2382052" y="1775712"/>
                </a:lnTo>
                <a:lnTo>
                  <a:pt x="0" y="1775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79601">
            <a:off x="16448455" y="1810996"/>
            <a:ext cx="1621691" cy="530735"/>
          </a:xfrm>
          <a:custGeom>
            <a:avLst/>
            <a:gdLst/>
            <a:ahLst/>
            <a:cxnLst/>
            <a:rect l="l" t="t" r="r" b="b"/>
            <a:pathLst>
              <a:path w="1621691" h="530735">
                <a:moveTo>
                  <a:pt x="0" y="0"/>
                </a:moveTo>
                <a:lnTo>
                  <a:pt x="1621690" y="0"/>
                </a:lnTo>
                <a:lnTo>
                  <a:pt x="1621690" y="530735"/>
                </a:lnTo>
                <a:lnTo>
                  <a:pt x="0" y="5307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32392" y="2076364"/>
            <a:ext cx="2864600" cy="885422"/>
          </a:xfrm>
          <a:custGeom>
            <a:avLst/>
            <a:gdLst/>
            <a:ahLst/>
            <a:cxnLst/>
            <a:rect l="l" t="t" r="r" b="b"/>
            <a:pathLst>
              <a:path w="2864600" h="885422">
                <a:moveTo>
                  <a:pt x="0" y="0"/>
                </a:moveTo>
                <a:lnTo>
                  <a:pt x="2864600" y="0"/>
                </a:lnTo>
                <a:lnTo>
                  <a:pt x="2864600" y="885421"/>
                </a:lnTo>
                <a:lnTo>
                  <a:pt x="0" y="8854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9689" y="1665157"/>
            <a:ext cx="9403712" cy="5143556"/>
          </a:xfrm>
          <a:custGeom>
            <a:avLst/>
            <a:gdLst/>
            <a:ahLst/>
            <a:cxnLst/>
            <a:rect l="l" t="t" r="r" b="b"/>
            <a:pathLst>
              <a:path w="9403712" h="5143556">
                <a:moveTo>
                  <a:pt x="0" y="0"/>
                </a:moveTo>
                <a:lnTo>
                  <a:pt x="9403711" y="0"/>
                </a:lnTo>
                <a:lnTo>
                  <a:pt x="9403711" y="5143556"/>
                </a:lnTo>
                <a:lnTo>
                  <a:pt x="0" y="514355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276" r="-1893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46005" y="4675114"/>
            <a:ext cx="8273600" cy="5099693"/>
          </a:xfrm>
          <a:custGeom>
            <a:avLst/>
            <a:gdLst/>
            <a:ahLst/>
            <a:cxnLst/>
            <a:rect l="l" t="t" r="r" b="b"/>
            <a:pathLst>
              <a:path w="8273600" h="5099693">
                <a:moveTo>
                  <a:pt x="0" y="0"/>
                </a:moveTo>
                <a:lnTo>
                  <a:pt x="8273600" y="0"/>
                </a:lnTo>
                <a:lnTo>
                  <a:pt x="8273600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1658" r="-2493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57961" y="523240"/>
            <a:ext cx="11172077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 làm mẫu trẻ xem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211310" y="1293644"/>
            <a:ext cx="929955" cy="892757"/>
          </a:xfrm>
          <a:custGeom>
            <a:avLst/>
            <a:gdLst/>
            <a:ahLst/>
            <a:cxnLst/>
            <a:rect l="l" t="t" r="r" b="b"/>
            <a:pathLst>
              <a:path w="929955" h="892757">
                <a:moveTo>
                  <a:pt x="0" y="0"/>
                </a:moveTo>
                <a:lnTo>
                  <a:pt x="929956" y="0"/>
                </a:lnTo>
                <a:lnTo>
                  <a:pt x="929956" y="892757"/>
                </a:lnTo>
                <a:lnTo>
                  <a:pt x="0" y="892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75888" y="2279729"/>
            <a:ext cx="600800" cy="614201"/>
          </a:xfrm>
          <a:custGeom>
            <a:avLst/>
            <a:gdLst/>
            <a:ahLst/>
            <a:cxnLst/>
            <a:rect l="l" t="t" r="r" b="b"/>
            <a:pathLst>
              <a:path w="600800" h="614201">
                <a:moveTo>
                  <a:pt x="0" y="0"/>
                </a:moveTo>
                <a:lnTo>
                  <a:pt x="600801" y="0"/>
                </a:lnTo>
                <a:lnTo>
                  <a:pt x="600801" y="614201"/>
                </a:lnTo>
                <a:lnTo>
                  <a:pt x="0" y="6142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9150" y="9321785"/>
            <a:ext cx="666739" cy="666739"/>
          </a:xfrm>
          <a:custGeom>
            <a:avLst/>
            <a:gdLst/>
            <a:ahLst/>
            <a:cxnLst/>
            <a:rect l="l" t="t" r="r" b="b"/>
            <a:pathLst>
              <a:path w="666739" h="666739">
                <a:moveTo>
                  <a:pt x="0" y="0"/>
                </a:moveTo>
                <a:lnTo>
                  <a:pt x="666738" y="0"/>
                </a:lnTo>
                <a:lnTo>
                  <a:pt x="666738" y="666738"/>
                </a:lnTo>
                <a:lnTo>
                  <a:pt x="0" y="6667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420594">
            <a:off x="16245206" y="6289220"/>
            <a:ext cx="586251" cy="1724267"/>
          </a:xfrm>
          <a:custGeom>
            <a:avLst/>
            <a:gdLst/>
            <a:ahLst/>
            <a:cxnLst/>
            <a:rect l="l" t="t" r="r" b="b"/>
            <a:pathLst>
              <a:path w="586251" h="1724267">
                <a:moveTo>
                  <a:pt x="0" y="0"/>
                </a:moveTo>
                <a:lnTo>
                  <a:pt x="586251" y="0"/>
                </a:lnTo>
                <a:lnTo>
                  <a:pt x="586251" y="1724267"/>
                </a:lnTo>
                <a:lnTo>
                  <a:pt x="0" y="17242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963" y="39029"/>
            <a:ext cx="1517067" cy="1293644"/>
          </a:xfrm>
          <a:custGeom>
            <a:avLst/>
            <a:gdLst/>
            <a:ahLst/>
            <a:cxnLst/>
            <a:rect l="l" t="t" r="r" b="b"/>
            <a:pathLst>
              <a:path w="1517067" h="1293644">
                <a:moveTo>
                  <a:pt x="0" y="0"/>
                </a:moveTo>
                <a:lnTo>
                  <a:pt x="1517067" y="0"/>
                </a:lnTo>
                <a:lnTo>
                  <a:pt x="1517067" y="1293644"/>
                </a:lnTo>
                <a:lnTo>
                  <a:pt x="0" y="1293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6649">
            <a:off x="14183144" y="7761663"/>
            <a:ext cx="1842337" cy="854174"/>
          </a:xfrm>
          <a:custGeom>
            <a:avLst/>
            <a:gdLst/>
            <a:ahLst/>
            <a:cxnLst/>
            <a:rect l="l" t="t" r="r" b="b"/>
            <a:pathLst>
              <a:path w="1842337" h="854174">
                <a:moveTo>
                  <a:pt x="0" y="0"/>
                </a:moveTo>
                <a:lnTo>
                  <a:pt x="1842337" y="0"/>
                </a:lnTo>
                <a:lnTo>
                  <a:pt x="1842337" y="854175"/>
                </a:lnTo>
                <a:lnTo>
                  <a:pt x="0" y="854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03639">
            <a:off x="564035" y="8909792"/>
            <a:ext cx="1474366" cy="1190215"/>
          </a:xfrm>
          <a:custGeom>
            <a:avLst/>
            <a:gdLst/>
            <a:ahLst/>
            <a:cxnLst/>
            <a:rect l="l" t="t" r="r" b="b"/>
            <a:pathLst>
              <a:path w="1474366" h="1190215">
                <a:moveTo>
                  <a:pt x="0" y="0"/>
                </a:moveTo>
                <a:lnTo>
                  <a:pt x="1474365" y="0"/>
                </a:lnTo>
                <a:lnTo>
                  <a:pt x="1474365" y="1190216"/>
                </a:lnTo>
                <a:lnTo>
                  <a:pt x="0" y="11902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7067" y="919031"/>
            <a:ext cx="7085450" cy="4526316"/>
          </a:xfrm>
          <a:custGeom>
            <a:avLst/>
            <a:gdLst/>
            <a:ahLst/>
            <a:cxnLst/>
            <a:rect l="l" t="t" r="r" b="b"/>
            <a:pathLst>
              <a:path w="7085450" h="4526316">
                <a:moveTo>
                  <a:pt x="0" y="0"/>
                </a:moveTo>
                <a:lnTo>
                  <a:pt x="7085450" y="0"/>
                </a:lnTo>
                <a:lnTo>
                  <a:pt x="7085450" y="4526316"/>
                </a:lnTo>
                <a:lnTo>
                  <a:pt x="0" y="45263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6284" r="-2528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845251" y="892757"/>
            <a:ext cx="8272342" cy="4552590"/>
          </a:xfrm>
          <a:custGeom>
            <a:avLst/>
            <a:gdLst/>
            <a:ahLst/>
            <a:cxnLst/>
            <a:rect l="l" t="t" r="r" b="b"/>
            <a:pathLst>
              <a:path w="8272342" h="4552590">
                <a:moveTo>
                  <a:pt x="0" y="0"/>
                </a:moveTo>
                <a:lnTo>
                  <a:pt x="8272342" y="0"/>
                </a:lnTo>
                <a:lnTo>
                  <a:pt x="8272342" y="4552590"/>
                </a:lnTo>
                <a:lnTo>
                  <a:pt x="0" y="45525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709" r="-1524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59694" y="5705832"/>
            <a:ext cx="7968611" cy="4282692"/>
          </a:xfrm>
          <a:custGeom>
            <a:avLst/>
            <a:gdLst/>
            <a:ahLst/>
            <a:cxnLst/>
            <a:rect l="l" t="t" r="r" b="b"/>
            <a:pathLst>
              <a:path w="7968611" h="4282692">
                <a:moveTo>
                  <a:pt x="0" y="0"/>
                </a:moveTo>
                <a:lnTo>
                  <a:pt x="7968612" y="0"/>
                </a:lnTo>
                <a:lnTo>
                  <a:pt x="7968612" y="4282691"/>
                </a:lnTo>
                <a:lnTo>
                  <a:pt x="0" y="42826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5568" t="-11218" r="-16893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6119" y="6514070"/>
            <a:ext cx="4635846" cy="16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 hướng dẫn trẻ thực hiện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97525" cy="102870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54299" y="6692655"/>
            <a:ext cx="1493205" cy="3311543"/>
          </a:xfrm>
          <a:custGeom>
            <a:avLst/>
            <a:gdLst/>
            <a:ahLst/>
            <a:cxnLst/>
            <a:rect l="l" t="t" r="r" b="b"/>
            <a:pathLst>
              <a:path w="1493205" h="3311543">
                <a:moveTo>
                  <a:pt x="1493205" y="0"/>
                </a:moveTo>
                <a:lnTo>
                  <a:pt x="0" y="0"/>
                </a:lnTo>
                <a:lnTo>
                  <a:pt x="0" y="3311543"/>
                </a:lnTo>
                <a:lnTo>
                  <a:pt x="1493205" y="3311543"/>
                </a:lnTo>
                <a:lnTo>
                  <a:pt x="14932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29303" y="7267988"/>
            <a:ext cx="791688" cy="791688"/>
          </a:xfrm>
          <a:custGeom>
            <a:avLst/>
            <a:gdLst/>
            <a:ahLst/>
            <a:cxnLst/>
            <a:rect l="l" t="t" r="r" b="b"/>
            <a:pathLst>
              <a:path w="791688" h="791688">
                <a:moveTo>
                  <a:pt x="0" y="0"/>
                </a:moveTo>
                <a:lnTo>
                  <a:pt x="791689" y="0"/>
                </a:lnTo>
                <a:lnTo>
                  <a:pt x="791689" y="791688"/>
                </a:lnTo>
                <a:lnTo>
                  <a:pt x="0" y="791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27654">
            <a:off x="15552625" y="7984063"/>
            <a:ext cx="1564292" cy="1521630"/>
          </a:xfrm>
          <a:custGeom>
            <a:avLst/>
            <a:gdLst/>
            <a:ahLst/>
            <a:cxnLst/>
            <a:rect l="l" t="t" r="r" b="b"/>
            <a:pathLst>
              <a:path w="1564292" h="1521630">
                <a:moveTo>
                  <a:pt x="0" y="0"/>
                </a:moveTo>
                <a:lnTo>
                  <a:pt x="1564292" y="0"/>
                </a:lnTo>
                <a:lnTo>
                  <a:pt x="1564292" y="1521630"/>
                </a:lnTo>
                <a:lnTo>
                  <a:pt x="0" y="152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04111" y="9258300"/>
            <a:ext cx="1206130" cy="394734"/>
          </a:xfrm>
          <a:custGeom>
            <a:avLst/>
            <a:gdLst/>
            <a:ahLst/>
            <a:cxnLst/>
            <a:rect l="l" t="t" r="r" b="b"/>
            <a:pathLst>
              <a:path w="1206130" h="394734">
                <a:moveTo>
                  <a:pt x="0" y="0"/>
                </a:moveTo>
                <a:lnTo>
                  <a:pt x="1206131" y="0"/>
                </a:lnTo>
                <a:lnTo>
                  <a:pt x="1206131" y="394734"/>
                </a:lnTo>
                <a:lnTo>
                  <a:pt x="0" y="394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927" y="5913556"/>
            <a:ext cx="1483557" cy="1248885"/>
          </a:xfrm>
          <a:custGeom>
            <a:avLst/>
            <a:gdLst/>
            <a:ahLst/>
            <a:cxnLst/>
            <a:rect l="l" t="t" r="r" b="b"/>
            <a:pathLst>
              <a:path w="1483557" h="1248885">
                <a:moveTo>
                  <a:pt x="0" y="0"/>
                </a:moveTo>
                <a:lnTo>
                  <a:pt x="1483557" y="0"/>
                </a:lnTo>
                <a:lnTo>
                  <a:pt x="1483557" y="1248885"/>
                </a:lnTo>
                <a:lnTo>
                  <a:pt x="0" y="12488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99856">
            <a:off x="2492607" y="9261076"/>
            <a:ext cx="1116700" cy="663929"/>
          </a:xfrm>
          <a:custGeom>
            <a:avLst/>
            <a:gdLst/>
            <a:ahLst/>
            <a:cxnLst/>
            <a:rect l="l" t="t" r="r" b="b"/>
            <a:pathLst>
              <a:path w="1116700" h="663929">
                <a:moveTo>
                  <a:pt x="0" y="0"/>
                </a:moveTo>
                <a:lnTo>
                  <a:pt x="1116700" y="0"/>
                </a:lnTo>
                <a:lnTo>
                  <a:pt x="1116700" y="663928"/>
                </a:lnTo>
                <a:lnTo>
                  <a:pt x="0" y="6639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94107" y="3082234"/>
            <a:ext cx="12548795" cy="5662644"/>
          </a:xfrm>
          <a:custGeom>
            <a:avLst/>
            <a:gdLst/>
            <a:ahLst/>
            <a:cxnLst/>
            <a:rect l="l" t="t" r="r" b="b"/>
            <a:pathLst>
              <a:path w="12548795" h="5662644">
                <a:moveTo>
                  <a:pt x="0" y="0"/>
                </a:moveTo>
                <a:lnTo>
                  <a:pt x="12548795" y="0"/>
                </a:lnTo>
                <a:lnTo>
                  <a:pt x="12548795" y="5662644"/>
                </a:lnTo>
                <a:lnTo>
                  <a:pt x="0" y="5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5098" y="923925"/>
            <a:ext cx="12197804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Trẻ cùng làm cô quan sát sửa sai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77188" y="9445872"/>
            <a:ext cx="2610996" cy="759563"/>
          </a:xfrm>
          <a:custGeom>
            <a:avLst/>
            <a:gdLst/>
            <a:ahLst/>
            <a:cxnLst/>
            <a:rect l="l" t="t" r="r" b="b"/>
            <a:pathLst>
              <a:path w="2610996" h="759563">
                <a:moveTo>
                  <a:pt x="0" y="0"/>
                </a:moveTo>
                <a:lnTo>
                  <a:pt x="2610996" y="0"/>
                </a:lnTo>
                <a:lnTo>
                  <a:pt x="2610996" y="759563"/>
                </a:lnTo>
                <a:lnTo>
                  <a:pt x="0" y="7595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2801">
            <a:off x="262907" y="7969758"/>
            <a:ext cx="930608" cy="2063849"/>
          </a:xfrm>
          <a:custGeom>
            <a:avLst/>
            <a:gdLst/>
            <a:ahLst/>
            <a:cxnLst/>
            <a:rect l="l" t="t" r="r" b="b"/>
            <a:pathLst>
              <a:path w="930608" h="2063849">
                <a:moveTo>
                  <a:pt x="0" y="0"/>
                </a:moveTo>
                <a:lnTo>
                  <a:pt x="930608" y="0"/>
                </a:lnTo>
                <a:lnTo>
                  <a:pt x="930608" y="2063849"/>
                </a:lnTo>
                <a:lnTo>
                  <a:pt x="0" y="2063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0634" y="62059"/>
            <a:ext cx="2962833" cy="759563"/>
          </a:xfrm>
          <a:custGeom>
            <a:avLst/>
            <a:gdLst/>
            <a:ahLst/>
            <a:cxnLst/>
            <a:rect l="l" t="t" r="r" b="b"/>
            <a:pathLst>
              <a:path w="2962833" h="759563">
                <a:moveTo>
                  <a:pt x="0" y="0"/>
                </a:moveTo>
                <a:lnTo>
                  <a:pt x="2962832" y="0"/>
                </a:lnTo>
                <a:lnTo>
                  <a:pt x="2962832" y="759563"/>
                </a:lnTo>
                <a:lnTo>
                  <a:pt x="0" y="759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21074" y="62059"/>
            <a:ext cx="1467110" cy="1585286"/>
          </a:xfrm>
          <a:custGeom>
            <a:avLst/>
            <a:gdLst/>
            <a:ahLst/>
            <a:cxnLst/>
            <a:rect l="l" t="t" r="r" b="b"/>
            <a:pathLst>
              <a:path w="1467110" h="1585286">
                <a:moveTo>
                  <a:pt x="0" y="0"/>
                </a:moveTo>
                <a:lnTo>
                  <a:pt x="1467110" y="0"/>
                </a:lnTo>
                <a:lnTo>
                  <a:pt x="1467110" y="1585287"/>
                </a:lnTo>
                <a:lnTo>
                  <a:pt x="0" y="1585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81608" y="8907932"/>
            <a:ext cx="1344360" cy="1344360"/>
          </a:xfrm>
          <a:custGeom>
            <a:avLst/>
            <a:gdLst/>
            <a:ahLst/>
            <a:cxnLst/>
            <a:rect l="l" t="t" r="r" b="b"/>
            <a:pathLst>
              <a:path w="1344360" h="1344360">
                <a:moveTo>
                  <a:pt x="0" y="0"/>
                </a:moveTo>
                <a:lnTo>
                  <a:pt x="1344361" y="0"/>
                </a:lnTo>
                <a:lnTo>
                  <a:pt x="1344361" y="1344360"/>
                </a:lnTo>
                <a:lnTo>
                  <a:pt x="0" y="1344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148812">
            <a:off x="10995495" y="8894366"/>
            <a:ext cx="855488" cy="813492"/>
          </a:xfrm>
          <a:custGeom>
            <a:avLst/>
            <a:gdLst/>
            <a:ahLst/>
            <a:cxnLst/>
            <a:rect l="l" t="t" r="r" b="b"/>
            <a:pathLst>
              <a:path w="855488" h="813492">
                <a:moveTo>
                  <a:pt x="0" y="0"/>
                </a:moveTo>
                <a:lnTo>
                  <a:pt x="855489" y="0"/>
                </a:lnTo>
                <a:lnTo>
                  <a:pt x="855489" y="813492"/>
                </a:lnTo>
                <a:lnTo>
                  <a:pt x="0" y="8134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072" y="1793156"/>
            <a:ext cx="6782773" cy="6700689"/>
          </a:xfrm>
          <a:custGeom>
            <a:avLst/>
            <a:gdLst/>
            <a:ahLst/>
            <a:cxnLst/>
            <a:rect l="l" t="t" r="r" b="b"/>
            <a:pathLst>
              <a:path w="6782773" h="6700689">
                <a:moveTo>
                  <a:pt x="0" y="0"/>
                </a:moveTo>
                <a:lnTo>
                  <a:pt x="6782773" y="0"/>
                </a:lnTo>
                <a:lnTo>
                  <a:pt x="6782773" y="6700688"/>
                </a:lnTo>
                <a:lnTo>
                  <a:pt x="0" y="670068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41059" r="-7786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96551" y="2267329"/>
            <a:ext cx="8397181" cy="5614428"/>
          </a:xfrm>
          <a:custGeom>
            <a:avLst/>
            <a:gdLst/>
            <a:ahLst/>
            <a:cxnLst/>
            <a:rect l="l" t="t" r="r" b="b"/>
            <a:pathLst>
              <a:path w="8397181" h="5614428">
                <a:moveTo>
                  <a:pt x="0" y="0"/>
                </a:moveTo>
                <a:lnTo>
                  <a:pt x="8397181" y="0"/>
                </a:lnTo>
                <a:lnTo>
                  <a:pt x="8397181" y="5614429"/>
                </a:lnTo>
                <a:lnTo>
                  <a:pt x="0" y="5614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4084" r="-24084"/>
            </a:stretch>
          </a:blipFill>
        </p:spPr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87</Words>
  <Application>Microsoft Office PowerPoint</Application>
  <PresentationFormat>Custom</PresentationFormat>
  <Paragraphs>12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DejaVu Serif Bold</vt:lpstr>
      <vt:lpstr>Calibri</vt:lpstr>
      <vt:lpstr>Times New Roman Bold</vt:lpstr>
      <vt:lpstr>Chonburi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HĐVĐV: XẾP CẠNH</dc:title>
  <cp:lastModifiedBy>admin</cp:lastModifiedBy>
  <cp:revision>2</cp:revision>
  <dcterms:created xsi:type="dcterms:W3CDTF">2006-08-16T00:00:00Z</dcterms:created>
  <dcterms:modified xsi:type="dcterms:W3CDTF">2024-12-29T04:11:19Z</dcterms:modified>
  <dc:identifier>DAGalfNNM3E</dc:identifier>
</cp:coreProperties>
</file>